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7" r:id="rId5"/>
    <p:sldId id="266" r:id="rId6"/>
    <p:sldId id="265" r:id="rId7"/>
    <p:sldId id="270" r:id="rId8"/>
    <p:sldId id="263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5B335-84FC-8848-9BC5-49D24A32C44E}" v="25" dt="2022-08-10T23:38:08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6"/>
    <p:restoredTop sz="96183"/>
  </p:normalViewPr>
  <p:slideViewPr>
    <p:cSldViewPr snapToGrid="0" snapToObjects="1">
      <p:cViewPr varScale="1">
        <p:scale>
          <a:sx n="155" d="100"/>
          <a:sy n="155" d="100"/>
        </p:scale>
        <p:origin x="9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iner, Jackson T" userId="5c586c50-e97e-48e7-9e83-8cb7c8eb6007" providerId="ADAL" clId="{0F75B335-84FC-8848-9BC5-49D24A32C44E}"/>
    <pc:docChg chg="undo redo custSel addSld delSld modSld sldOrd">
      <pc:chgData name="Trainer, Jackson T" userId="5c586c50-e97e-48e7-9e83-8cb7c8eb6007" providerId="ADAL" clId="{0F75B335-84FC-8848-9BC5-49D24A32C44E}" dt="2022-08-11T00:26:28.691" v="939" actId="20577"/>
      <pc:docMkLst>
        <pc:docMk/>
      </pc:docMkLst>
      <pc:sldChg chg="addSp delSp modSp mod setBg">
        <pc:chgData name="Trainer, Jackson T" userId="5c586c50-e97e-48e7-9e83-8cb7c8eb6007" providerId="ADAL" clId="{0F75B335-84FC-8848-9BC5-49D24A32C44E}" dt="2022-08-10T23:40:11.926" v="836" actId="26606"/>
        <pc:sldMkLst>
          <pc:docMk/>
          <pc:sldMk cId="51661633" sldId="257"/>
        </pc:sldMkLst>
        <pc:spChg chg="mod">
          <ac:chgData name="Trainer, Jackson T" userId="5c586c50-e97e-48e7-9e83-8cb7c8eb6007" providerId="ADAL" clId="{0F75B335-84FC-8848-9BC5-49D24A32C44E}" dt="2022-08-10T23:40:10.576" v="833" actId="26606"/>
          <ac:spMkLst>
            <pc:docMk/>
            <pc:sldMk cId="51661633" sldId="257"/>
            <ac:spMk id="2" creationId="{25DB2BE3-2BC5-1A70-6229-9E43E158489D}"/>
          </ac:spMkLst>
        </pc:spChg>
        <pc:spChg chg="add del mod">
          <ac:chgData name="Trainer, Jackson T" userId="5c586c50-e97e-48e7-9e83-8cb7c8eb6007" providerId="ADAL" clId="{0F75B335-84FC-8848-9BC5-49D24A32C44E}" dt="2022-08-10T23:02:01.848" v="48" actId="26606"/>
          <ac:spMkLst>
            <pc:docMk/>
            <pc:sldMk cId="51661633" sldId="257"/>
            <ac:spMk id="3" creationId="{3A8FE34A-C296-5CD6-3B25-B201B180BF30}"/>
          </ac:spMkLst>
        </pc:spChg>
        <pc:spChg chg="add del">
          <ac:chgData name="Trainer, Jackson T" userId="5c586c50-e97e-48e7-9e83-8cb7c8eb6007" providerId="ADAL" clId="{0F75B335-84FC-8848-9BC5-49D24A32C44E}" dt="2022-08-10T23:01:18.671" v="43" actId="26606"/>
          <ac:spMkLst>
            <pc:docMk/>
            <pc:sldMk cId="51661633" sldId="257"/>
            <ac:spMk id="9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1:18.671" v="43" actId="26606"/>
          <ac:spMkLst>
            <pc:docMk/>
            <pc:sldMk cId="51661633" sldId="257"/>
            <ac:spMk id="11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1:18.671" v="43" actId="26606"/>
          <ac:spMkLst>
            <pc:docMk/>
            <pc:sldMk cId="51661633" sldId="257"/>
            <ac:spMk id="13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39:05.290" v="828" actId="26606"/>
          <ac:spMkLst>
            <pc:docMk/>
            <pc:sldMk cId="51661633" sldId="257"/>
            <ac:spMk id="21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39:05.290" v="828" actId="26606"/>
          <ac:spMkLst>
            <pc:docMk/>
            <pc:sldMk cId="51661633" sldId="257"/>
            <ac:spMk id="22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39:05.234" v="827" actId="26606"/>
          <ac:spMkLst>
            <pc:docMk/>
            <pc:sldMk cId="51661633" sldId="257"/>
            <ac:spMk id="27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07:30.292" v="80" actId="26606"/>
          <ac:spMkLst>
            <pc:docMk/>
            <pc:sldMk cId="51661633" sldId="257"/>
            <ac:spMk id="30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7:30.292" v="80" actId="26606"/>
          <ac:spMkLst>
            <pc:docMk/>
            <pc:sldMk cId="51661633" sldId="257"/>
            <ac:spMk id="32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7:30.292" v="80" actId="26606"/>
          <ac:spMkLst>
            <pc:docMk/>
            <pc:sldMk cId="51661633" sldId="257"/>
            <ac:spMk id="34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07:52.600" v="82" actId="26606"/>
          <ac:spMkLst>
            <pc:docMk/>
            <pc:sldMk cId="51661633" sldId="257"/>
            <ac:spMk id="36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7:52.600" v="82" actId="26606"/>
          <ac:spMkLst>
            <pc:docMk/>
            <pc:sldMk cId="51661633" sldId="257"/>
            <ac:spMk id="37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7:52.600" v="82" actId="26606"/>
          <ac:spMkLst>
            <pc:docMk/>
            <pc:sldMk cId="51661633" sldId="257"/>
            <ac:spMk id="38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39:05.234" v="827" actId="26606"/>
          <ac:spMkLst>
            <pc:docMk/>
            <pc:sldMk cId="51661633" sldId="257"/>
            <ac:spMk id="43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46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47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48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40:11.893" v="835" actId="26606"/>
          <ac:spMkLst>
            <pc:docMk/>
            <pc:sldMk cId="51661633" sldId="257"/>
            <ac:spMk id="50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40:11.893" v="835" actId="26606"/>
          <ac:spMkLst>
            <pc:docMk/>
            <pc:sldMk cId="51661633" sldId="257"/>
            <ac:spMk id="51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40:11.893" v="835" actId="26606"/>
          <ac:spMkLst>
            <pc:docMk/>
            <pc:sldMk cId="51661633" sldId="257"/>
            <ac:spMk id="52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40:08.427" v="831" actId="26606"/>
          <ac:spMkLst>
            <pc:docMk/>
            <pc:sldMk cId="51661633" sldId="257"/>
            <ac:spMk id="53" creationId="{9F4444CE-BC8D-4D61-B303-4C05614E62AB}"/>
          </ac:spMkLst>
        </pc:spChg>
        <pc:spChg chg="add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54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40:08.427" v="831" actId="26606"/>
          <ac:spMkLst>
            <pc:docMk/>
            <pc:sldMk cId="51661633" sldId="257"/>
            <ac:spMk id="55" creationId="{73772B81-181F-48B7-8826-4D9686D15DF5}"/>
          </ac:spMkLst>
        </pc:spChg>
        <pc:spChg chg="add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56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40:08.427" v="831" actId="26606"/>
          <ac:spMkLst>
            <pc:docMk/>
            <pc:sldMk cId="51661633" sldId="257"/>
            <ac:spMk id="57" creationId="{B2205F6E-03C6-4E92-877C-E2482F6599AA}"/>
          </ac:spMkLst>
        </pc:spChg>
        <pc:spChg chg="add">
          <ac:chgData name="Trainer, Jackson T" userId="5c586c50-e97e-48e7-9e83-8cb7c8eb6007" providerId="ADAL" clId="{0F75B335-84FC-8848-9BC5-49D24A32C44E}" dt="2022-08-10T23:40:11.926" v="836" actId="26606"/>
          <ac:spMkLst>
            <pc:docMk/>
            <pc:sldMk cId="51661633" sldId="257"/>
            <ac:spMk id="58" creationId="{B2205F6E-03C6-4E92-877C-E2482F6599AA}"/>
          </ac:spMkLst>
        </pc:spChg>
        <pc:grpChg chg="add del">
          <ac:chgData name="Trainer, Jackson T" userId="5c586c50-e97e-48e7-9e83-8cb7c8eb6007" providerId="ADAL" clId="{0F75B335-84FC-8848-9BC5-49D24A32C44E}" dt="2022-08-10T23:39:05.290" v="828" actId="26606"/>
          <ac:grpSpMkLst>
            <pc:docMk/>
            <pc:sldMk cId="51661633" sldId="257"/>
            <ac:grpSpMk id="23" creationId="{3523416A-383B-4FDC-B4C9-D8EDDFE9C043}"/>
          </ac:grpSpMkLst>
        </pc:grpChg>
        <pc:grpChg chg="add del">
          <ac:chgData name="Trainer, Jackson T" userId="5c586c50-e97e-48e7-9e83-8cb7c8eb6007" providerId="ADAL" clId="{0F75B335-84FC-8848-9BC5-49D24A32C44E}" dt="2022-08-10T23:39:05.234" v="827" actId="26606"/>
          <ac:grpSpMkLst>
            <pc:docMk/>
            <pc:sldMk cId="51661633" sldId="257"/>
            <ac:grpSpMk id="28" creationId="{3523416A-383B-4FDC-B4C9-D8EDDFE9C043}"/>
          </ac:grpSpMkLst>
        </pc:grpChg>
        <pc:graphicFrameChg chg="add del">
          <ac:chgData name="Trainer, Jackson T" userId="5c586c50-e97e-48e7-9e83-8cb7c8eb6007" providerId="ADAL" clId="{0F75B335-84FC-8848-9BC5-49D24A32C44E}" dt="2022-08-10T23:01:18.671" v="43" actId="26606"/>
          <ac:graphicFrameMkLst>
            <pc:docMk/>
            <pc:sldMk cId="51661633" sldId="257"/>
            <ac:graphicFrameMk id="5" creationId="{AC68118E-7083-4FF9-6C0C-5A25DE183686}"/>
          </ac:graphicFrameMkLst>
        </pc:graphicFrameChg>
        <pc:graphicFrameChg chg="add del mod modGraphic">
          <ac:chgData name="Trainer, Jackson T" userId="5c586c50-e97e-48e7-9e83-8cb7c8eb6007" providerId="ADAL" clId="{0F75B335-84FC-8848-9BC5-49D24A32C44E}" dt="2022-08-10T23:40:11.926" v="836" actId="26606"/>
          <ac:graphicFrameMkLst>
            <pc:docMk/>
            <pc:sldMk cId="51661633" sldId="257"/>
            <ac:graphicFrameMk id="25" creationId="{863EF152-1B71-11C3-E200-A41BAC59FE71}"/>
          </ac:graphicFrameMkLst>
        </pc:graphicFrameChg>
      </pc:sldChg>
      <pc:sldChg chg="addSp delSp modSp mod ord setBg">
        <pc:chgData name="Trainer, Jackson T" userId="5c586c50-e97e-48e7-9e83-8cb7c8eb6007" providerId="ADAL" clId="{0F75B335-84FC-8848-9BC5-49D24A32C44E}" dt="2022-08-10T23:38:53.830" v="825" actId="26606"/>
        <pc:sldMkLst>
          <pc:docMk/>
          <pc:sldMk cId="1194550057" sldId="258"/>
        </pc:sldMkLst>
        <pc:spChg chg="mod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2" creationId="{0757982E-A3DC-EB66-04FC-EFA06389D1E8}"/>
          </ac:spMkLst>
        </pc:spChg>
        <pc:spChg chg="add del mod">
          <ac:chgData name="Trainer, Jackson T" userId="5c586c50-e97e-48e7-9e83-8cb7c8eb6007" providerId="ADAL" clId="{0F75B335-84FC-8848-9BC5-49D24A32C44E}" dt="2022-08-10T23:02:05.964" v="49" actId="26606"/>
          <ac:spMkLst>
            <pc:docMk/>
            <pc:sldMk cId="1194550057" sldId="258"/>
            <ac:spMk id="3" creationId="{3EA84E06-929B-41D7-7D9C-E6FCD00AFB0D}"/>
          </ac:spMkLst>
        </pc:spChg>
        <pc:spChg chg="add del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9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22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38:53.720" v="824" actId="26606"/>
          <ac:spMkLst>
            <pc:docMk/>
            <pc:sldMk cId="1194550057" sldId="258"/>
            <ac:spMk id="27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38:53.720" v="824" actId="26606"/>
          <ac:spMkLst>
            <pc:docMk/>
            <pc:sldMk cId="1194550057" sldId="258"/>
            <ac:spMk id="29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38:53.720" v="824" actId="26606"/>
          <ac:spMkLst>
            <pc:docMk/>
            <pc:sldMk cId="1194550057" sldId="258"/>
            <ac:spMk id="31" creationId="{B2205F6E-03C6-4E92-877C-E2482F6599AA}"/>
          </ac:spMkLst>
        </pc:spChg>
        <pc:spChg chg="add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33" creationId="{9F4444CE-BC8D-4D61-B303-4C05614E62AB}"/>
          </ac:spMkLst>
        </pc:spChg>
        <pc:spChg chg="add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34" creationId="{73772B81-181F-48B7-8826-4D9686D15DF5}"/>
          </ac:spMkLst>
        </pc:spChg>
        <pc:spChg chg="add">
          <ac:chgData name="Trainer, Jackson T" userId="5c586c50-e97e-48e7-9e83-8cb7c8eb6007" providerId="ADAL" clId="{0F75B335-84FC-8848-9BC5-49D24A32C44E}" dt="2022-08-10T23:38:53.830" v="825" actId="26606"/>
          <ac:spMkLst>
            <pc:docMk/>
            <pc:sldMk cId="1194550057" sldId="258"/>
            <ac:spMk id="35" creationId="{B2205F6E-03C6-4E92-877C-E2482F6599AA}"/>
          </ac:spMkLst>
        </pc:spChg>
        <pc:grpChg chg="add del">
          <ac:chgData name="Trainer, Jackson T" userId="5c586c50-e97e-48e7-9e83-8cb7c8eb6007" providerId="ADAL" clId="{0F75B335-84FC-8848-9BC5-49D24A32C44E}" dt="2022-08-10T23:38:53.830" v="825" actId="26606"/>
          <ac:grpSpMkLst>
            <pc:docMk/>
            <pc:sldMk cId="1194550057" sldId="258"/>
            <ac:grpSpMk id="11" creationId="{3523416A-383B-4FDC-B4C9-D8EDDFE9C043}"/>
          </ac:grpSpMkLst>
        </pc:grpChg>
        <pc:graphicFrameChg chg="add del mod modGraphic">
          <ac:chgData name="Trainer, Jackson T" userId="5c586c50-e97e-48e7-9e83-8cb7c8eb6007" providerId="ADAL" clId="{0F75B335-84FC-8848-9BC5-49D24A32C44E}" dt="2022-08-10T23:38:53.830" v="825" actId="26606"/>
          <ac:graphicFrameMkLst>
            <pc:docMk/>
            <pc:sldMk cId="1194550057" sldId="258"/>
            <ac:graphicFrameMk id="5" creationId="{CBE6C5D0-2EBF-0D02-6318-E9EB22F1936D}"/>
          </ac:graphicFrameMkLst>
        </pc:graphicFrameChg>
      </pc:sldChg>
      <pc:sldChg chg="modSp del mod">
        <pc:chgData name="Trainer, Jackson T" userId="5c586c50-e97e-48e7-9e83-8cb7c8eb6007" providerId="ADAL" clId="{0F75B335-84FC-8848-9BC5-49D24A32C44E}" dt="2022-08-10T23:37:20.736" v="814" actId="2696"/>
        <pc:sldMkLst>
          <pc:docMk/>
          <pc:sldMk cId="3388987852" sldId="259"/>
        </pc:sldMkLst>
        <pc:spChg chg="mod">
          <ac:chgData name="Trainer, Jackson T" userId="5c586c50-e97e-48e7-9e83-8cb7c8eb6007" providerId="ADAL" clId="{0F75B335-84FC-8848-9BC5-49D24A32C44E}" dt="2022-08-10T23:28:59.227" v="568" actId="20577"/>
          <ac:spMkLst>
            <pc:docMk/>
            <pc:sldMk cId="3388987852" sldId="259"/>
            <ac:spMk id="2" creationId="{FA49BAF2-CD08-0A07-56D6-7E8D0D706D0B}"/>
          </ac:spMkLst>
        </pc:spChg>
        <pc:spChg chg="mod">
          <ac:chgData name="Trainer, Jackson T" userId="5c586c50-e97e-48e7-9e83-8cb7c8eb6007" providerId="ADAL" clId="{0F75B335-84FC-8848-9BC5-49D24A32C44E}" dt="2022-08-10T23:25:33.413" v="542" actId="20577"/>
          <ac:spMkLst>
            <pc:docMk/>
            <pc:sldMk cId="3388987852" sldId="259"/>
            <ac:spMk id="3" creationId="{DA48B75E-D898-B087-4341-4953CB9B34DF}"/>
          </ac:spMkLst>
        </pc:spChg>
      </pc:sldChg>
      <pc:sldChg chg="modSp del mod">
        <pc:chgData name="Trainer, Jackson T" userId="5c586c50-e97e-48e7-9e83-8cb7c8eb6007" providerId="ADAL" clId="{0F75B335-84FC-8848-9BC5-49D24A32C44E}" dt="2022-08-10T23:37:20.736" v="814" actId="2696"/>
        <pc:sldMkLst>
          <pc:docMk/>
          <pc:sldMk cId="2755948128" sldId="260"/>
        </pc:sldMkLst>
        <pc:spChg chg="mod">
          <ac:chgData name="Trainer, Jackson T" userId="5c586c50-e97e-48e7-9e83-8cb7c8eb6007" providerId="ADAL" clId="{0F75B335-84FC-8848-9BC5-49D24A32C44E}" dt="2022-08-10T23:23:51.830" v="378" actId="20577"/>
          <ac:spMkLst>
            <pc:docMk/>
            <pc:sldMk cId="2755948128" sldId="260"/>
            <ac:spMk id="3" creationId="{51CE99BC-CA67-9C9B-C67D-83C416952340}"/>
          </ac:spMkLst>
        </pc:spChg>
      </pc:sldChg>
      <pc:sldChg chg="addSp delSp modSp mod modNotesTx">
        <pc:chgData name="Trainer, Jackson T" userId="5c586c50-e97e-48e7-9e83-8cb7c8eb6007" providerId="ADAL" clId="{0F75B335-84FC-8848-9BC5-49D24A32C44E}" dt="2022-08-11T00:14:55.855" v="895" actId="20577"/>
        <pc:sldMkLst>
          <pc:docMk/>
          <pc:sldMk cId="1578448044" sldId="263"/>
        </pc:sldMkLst>
        <pc:spChg chg="mod">
          <ac:chgData name="Trainer, Jackson T" userId="5c586c50-e97e-48e7-9e83-8cb7c8eb6007" providerId="ADAL" clId="{0F75B335-84FC-8848-9BC5-49D24A32C44E}" dt="2022-08-10T23:04:00.098" v="75" actId="26606"/>
          <ac:spMkLst>
            <pc:docMk/>
            <pc:sldMk cId="1578448044" sldId="263"/>
            <ac:spMk id="4" creationId="{00000000-0000-0000-0000-000000000000}"/>
          </ac:spMkLst>
        </pc:spChg>
        <pc:spChg chg="add del">
          <ac:chgData name="Trainer, Jackson T" userId="5c586c50-e97e-48e7-9e83-8cb7c8eb6007" providerId="ADAL" clId="{0F75B335-84FC-8848-9BC5-49D24A32C44E}" dt="2022-08-10T23:03:08.112" v="56" actId="26606"/>
          <ac:spMkLst>
            <pc:docMk/>
            <pc:sldMk cId="1578448044" sldId="263"/>
            <ac:spMk id="45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3:08.112" v="56" actId="26606"/>
          <ac:spMkLst>
            <pc:docMk/>
            <pc:sldMk cId="1578448044" sldId="263"/>
            <ac:spMk id="47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3:08.112" v="56" actId="26606"/>
          <ac:spMkLst>
            <pc:docMk/>
            <pc:sldMk cId="1578448044" sldId="263"/>
            <ac:spMk id="49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03:10.129" v="58" actId="26606"/>
          <ac:spMkLst>
            <pc:docMk/>
            <pc:sldMk cId="1578448044" sldId="263"/>
            <ac:spMk id="58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03:10.129" v="58" actId="26606"/>
          <ac:spMkLst>
            <pc:docMk/>
            <pc:sldMk cId="1578448044" sldId="263"/>
            <ac:spMk id="59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03:13.213" v="60" actId="26606"/>
          <ac:spMkLst>
            <pc:docMk/>
            <pc:sldMk cId="1578448044" sldId="263"/>
            <ac:spMk id="64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03:13.213" v="60" actId="26606"/>
          <ac:spMkLst>
            <pc:docMk/>
            <pc:sldMk cId="1578448044" sldId="263"/>
            <ac:spMk id="67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03:18.532" v="62" actId="26606"/>
          <ac:spMkLst>
            <pc:docMk/>
            <pc:sldMk cId="1578448044" sldId="263"/>
            <ac:spMk id="70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03:18.532" v="62" actId="26606"/>
          <ac:spMkLst>
            <pc:docMk/>
            <pc:sldMk cId="1578448044" sldId="263"/>
            <ac:spMk id="73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03:27.374" v="64" actId="26606"/>
          <ac:spMkLst>
            <pc:docMk/>
            <pc:sldMk cId="1578448044" sldId="263"/>
            <ac:spMk id="76" creationId="{BD11ECC6-8551-4768-8DFD-CD41AF420A37}"/>
          </ac:spMkLst>
        </pc:spChg>
        <pc:spChg chg="add del">
          <ac:chgData name="Trainer, Jackson T" userId="5c586c50-e97e-48e7-9e83-8cb7c8eb6007" providerId="ADAL" clId="{0F75B335-84FC-8848-9BC5-49D24A32C44E}" dt="2022-08-10T23:03:27.374" v="64" actId="26606"/>
          <ac:spMkLst>
            <pc:docMk/>
            <pc:sldMk cId="1578448044" sldId="263"/>
            <ac:spMk id="79" creationId="{8E2EB503-A017-4457-A105-53638C97DEB8}"/>
          </ac:spMkLst>
        </pc:spChg>
        <pc:spChg chg="add del">
          <ac:chgData name="Trainer, Jackson T" userId="5c586c50-e97e-48e7-9e83-8cb7c8eb6007" providerId="ADAL" clId="{0F75B335-84FC-8848-9BC5-49D24A32C44E}" dt="2022-08-10T23:03:48.831" v="66" actId="26606"/>
          <ac:spMkLst>
            <pc:docMk/>
            <pc:sldMk cId="1578448044" sldId="263"/>
            <ac:spMk id="82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03:48.831" v="66" actId="26606"/>
          <ac:spMkLst>
            <pc:docMk/>
            <pc:sldMk cId="1578448044" sldId="263"/>
            <ac:spMk id="85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03:50.484" v="68" actId="26606"/>
          <ac:spMkLst>
            <pc:docMk/>
            <pc:sldMk cId="1578448044" sldId="263"/>
            <ac:spMk id="88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3:50.484" v="68" actId="26606"/>
          <ac:spMkLst>
            <pc:docMk/>
            <pc:sldMk cId="1578448044" sldId="263"/>
            <ac:spMk id="89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3:50.484" v="68" actId="26606"/>
          <ac:spMkLst>
            <pc:docMk/>
            <pc:sldMk cId="1578448044" sldId="263"/>
            <ac:spMk id="90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03:52.430" v="70" actId="26606"/>
          <ac:spMkLst>
            <pc:docMk/>
            <pc:sldMk cId="1578448044" sldId="263"/>
            <ac:spMk id="93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3:52.430" v="70" actId="26606"/>
          <ac:spMkLst>
            <pc:docMk/>
            <pc:sldMk cId="1578448044" sldId="263"/>
            <ac:spMk id="94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3:52.430" v="70" actId="26606"/>
          <ac:spMkLst>
            <pc:docMk/>
            <pc:sldMk cId="1578448044" sldId="263"/>
            <ac:spMk id="95" creationId="{B2205F6E-03C6-4E92-877C-E2482F6599AA}"/>
          </ac:spMkLst>
        </pc:spChg>
        <pc:spChg chg="add">
          <ac:chgData name="Trainer, Jackson T" userId="5c586c50-e97e-48e7-9e83-8cb7c8eb6007" providerId="ADAL" clId="{0F75B335-84FC-8848-9BC5-49D24A32C44E}" dt="2022-08-10T23:04:00.098" v="75" actId="26606"/>
          <ac:spMkLst>
            <pc:docMk/>
            <pc:sldMk cId="1578448044" sldId="263"/>
            <ac:spMk id="102" creationId="{9F4444CE-BC8D-4D61-B303-4C05614E62AB}"/>
          </ac:spMkLst>
        </pc:spChg>
        <pc:spChg chg="add">
          <ac:chgData name="Trainer, Jackson T" userId="5c586c50-e97e-48e7-9e83-8cb7c8eb6007" providerId="ADAL" clId="{0F75B335-84FC-8848-9BC5-49D24A32C44E}" dt="2022-08-10T23:04:00.098" v="75" actId="26606"/>
          <ac:spMkLst>
            <pc:docMk/>
            <pc:sldMk cId="1578448044" sldId="263"/>
            <ac:spMk id="103" creationId="{73772B81-181F-48B7-8826-4D9686D15DF5}"/>
          </ac:spMkLst>
        </pc:spChg>
        <pc:spChg chg="add">
          <ac:chgData name="Trainer, Jackson T" userId="5c586c50-e97e-48e7-9e83-8cb7c8eb6007" providerId="ADAL" clId="{0F75B335-84FC-8848-9BC5-49D24A32C44E}" dt="2022-08-10T23:04:00.098" v="75" actId="26606"/>
          <ac:spMkLst>
            <pc:docMk/>
            <pc:sldMk cId="1578448044" sldId="263"/>
            <ac:spMk id="104" creationId="{B2205F6E-03C6-4E92-877C-E2482F6599AA}"/>
          </ac:spMkLst>
        </pc:spChg>
        <pc:grpChg chg="add del">
          <ac:chgData name="Trainer, Jackson T" userId="5c586c50-e97e-48e7-9e83-8cb7c8eb6007" providerId="ADAL" clId="{0F75B335-84FC-8848-9BC5-49D24A32C44E}" dt="2022-08-10T23:04:00.098" v="75" actId="26606"/>
          <ac:grpSpMkLst>
            <pc:docMk/>
            <pc:sldMk cId="1578448044" sldId="263"/>
            <ac:grpSpMk id="28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08.112" v="56" actId="26606"/>
          <ac:grpSpMkLst>
            <pc:docMk/>
            <pc:sldMk cId="1578448044" sldId="263"/>
            <ac:grpSpMk id="33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10.129" v="58" actId="26606"/>
          <ac:grpSpMkLst>
            <pc:docMk/>
            <pc:sldMk cId="1578448044" sldId="263"/>
            <ac:grpSpMk id="57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10.129" v="58" actId="26606"/>
          <ac:grpSpMkLst>
            <pc:docMk/>
            <pc:sldMk cId="1578448044" sldId="263"/>
            <ac:grpSpMk id="60" creationId="{3523416A-383B-4FDC-B4C9-D8EDDFE9C043}"/>
          </ac:grpSpMkLst>
        </pc:grpChg>
        <pc:grpChg chg="add del">
          <ac:chgData name="Trainer, Jackson T" userId="5c586c50-e97e-48e7-9e83-8cb7c8eb6007" providerId="ADAL" clId="{0F75B335-84FC-8848-9BC5-49D24A32C44E}" dt="2022-08-10T23:03:13.213" v="60" actId="26606"/>
          <ac:grpSpMkLst>
            <pc:docMk/>
            <pc:sldMk cId="1578448044" sldId="263"/>
            <ac:grpSpMk id="63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13.213" v="60" actId="26606"/>
          <ac:grpSpMkLst>
            <pc:docMk/>
            <pc:sldMk cId="1578448044" sldId="263"/>
            <ac:grpSpMk id="65" creationId="{3523416A-383B-4FDC-B4C9-D8EDDFE9C043}"/>
          </ac:grpSpMkLst>
        </pc:grpChg>
        <pc:grpChg chg="add del">
          <ac:chgData name="Trainer, Jackson T" userId="5c586c50-e97e-48e7-9e83-8cb7c8eb6007" providerId="ADAL" clId="{0F75B335-84FC-8848-9BC5-49D24A32C44E}" dt="2022-08-10T23:03:18.532" v="62" actId="26606"/>
          <ac:grpSpMkLst>
            <pc:docMk/>
            <pc:sldMk cId="1578448044" sldId="263"/>
            <ac:grpSpMk id="69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18.532" v="62" actId="26606"/>
          <ac:grpSpMkLst>
            <pc:docMk/>
            <pc:sldMk cId="1578448044" sldId="263"/>
            <ac:grpSpMk id="71" creationId="{3523416A-383B-4FDC-B4C9-D8EDDFE9C043}"/>
          </ac:grpSpMkLst>
        </pc:grpChg>
        <pc:grpChg chg="add del">
          <ac:chgData name="Trainer, Jackson T" userId="5c586c50-e97e-48e7-9e83-8cb7c8eb6007" providerId="ADAL" clId="{0F75B335-84FC-8848-9BC5-49D24A32C44E}" dt="2022-08-10T23:03:27.374" v="64" actId="26606"/>
          <ac:grpSpMkLst>
            <pc:docMk/>
            <pc:sldMk cId="1578448044" sldId="263"/>
            <ac:grpSpMk id="75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27.374" v="64" actId="26606"/>
          <ac:grpSpMkLst>
            <pc:docMk/>
            <pc:sldMk cId="1578448044" sldId="263"/>
            <ac:grpSpMk id="77" creationId="{93657592-CA60-4F45-B1A0-88AA77242087}"/>
          </ac:grpSpMkLst>
        </pc:grpChg>
        <pc:grpChg chg="add del">
          <ac:chgData name="Trainer, Jackson T" userId="5c586c50-e97e-48e7-9e83-8cb7c8eb6007" providerId="ADAL" clId="{0F75B335-84FC-8848-9BC5-49D24A32C44E}" dt="2022-08-10T23:03:48.831" v="66" actId="26606"/>
          <ac:grpSpMkLst>
            <pc:docMk/>
            <pc:sldMk cId="1578448044" sldId="263"/>
            <ac:grpSpMk id="81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48.831" v="66" actId="26606"/>
          <ac:grpSpMkLst>
            <pc:docMk/>
            <pc:sldMk cId="1578448044" sldId="263"/>
            <ac:grpSpMk id="83" creationId="{3523416A-383B-4FDC-B4C9-D8EDDFE9C043}"/>
          </ac:grpSpMkLst>
        </pc:grpChg>
        <pc:grpChg chg="add del">
          <ac:chgData name="Trainer, Jackson T" userId="5c586c50-e97e-48e7-9e83-8cb7c8eb6007" providerId="ADAL" clId="{0F75B335-84FC-8848-9BC5-49D24A32C44E}" dt="2022-08-10T23:03:50.484" v="68" actId="26606"/>
          <ac:grpSpMkLst>
            <pc:docMk/>
            <pc:sldMk cId="1578448044" sldId="263"/>
            <ac:grpSpMk id="87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52.430" v="70" actId="26606"/>
          <ac:grpSpMkLst>
            <pc:docMk/>
            <pc:sldMk cId="1578448044" sldId="263"/>
            <ac:grpSpMk id="92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55.580" v="72" actId="26606"/>
          <ac:grpSpMkLst>
            <pc:docMk/>
            <pc:sldMk cId="1578448044" sldId="263"/>
            <ac:grpSpMk id="97" creationId="{D920209C-E85B-4D6F-A56F-724F5ADA811C}"/>
          </ac:grpSpMkLst>
        </pc:grpChg>
        <pc:grpChg chg="add del">
          <ac:chgData name="Trainer, Jackson T" userId="5c586c50-e97e-48e7-9e83-8cb7c8eb6007" providerId="ADAL" clId="{0F75B335-84FC-8848-9BC5-49D24A32C44E}" dt="2022-08-10T23:03:59.845" v="74" actId="26606"/>
          <ac:grpSpMkLst>
            <pc:docMk/>
            <pc:sldMk cId="1578448044" sldId="263"/>
            <ac:grpSpMk id="99" creationId="{D920209C-E85B-4D6F-A56F-724F5ADA811C}"/>
          </ac:grpSpMkLst>
        </pc:grpChg>
        <pc:grpChg chg="add">
          <ac:chgData name="Trainer, Jackson T" userId="5c586c50-e97e-48e7-9e83-8cb7c8eb6007" providerId="ADAL" clId="{0F75B335-84FC-8848-9BC5-49D24A32C44E}" dt="2022-08-10T23:04:00.098" v="75" actId="26606"/>
          <ac:grpSpMkLst>
            <pc:docMk/>
            <pc:sldMk cId="1578448044" sldId="263"/>
            <ac:grpSpMk id="101" creationId="{D920209C-E85B-4D6F-A56F-724F5ADA811C}"/>
          </ac:grpSpMkLst>
        </pc:grpChg>
        <pc:graphicFrameChg chg="mod modGraphic">
          <ac:chgData name="Trainer, Jackson T" userId="5c586c50-e97e-48e7-9e83-8cb7c8eb6007" providerId="ADAL" clId="{0F75B335-84FC-8848-9BC5-49D24A32C44E}" dt="2022-08-10T23:10:44.094" v="93" actId="12091"/>
          <ac:graphicFrameMkLst>
            <pc:docMk/>
            <pc:sldMk cId="1578448044" sldId="263"/>
            <ac:graphicFrameMk id="5" creationId="{00000000-0000-0000-0000-000000000000}"/>
          </ac:graphicFrameMkLst>
        </pc:graphicFrameChg>
      </pc:sldChg>
      <pc:sldChg chg="addSp delSp modSp mod setBg modNotesTx">
        <pc:chgData name="Trainer, Jackson T" userId="5c586c50-e97e-48e7-9e83-8cb7c8eb6007" providerId="ADAL" clId="{0F75B335-84FC-8848-9BC5-49D24A32C44E}" dt="2022-08-11T00:15:07.557" v="906" actId="20577"/>
        <pc:sldMkLst>
          <pc:docMk/>
          <pc:sldMk cId="1583176206" sldId="265"/>
        </pc:sldMkLst>
        <pc:spChg chg="mod">
          <ac:chgData name="Trainer, Jackson T" userId="5c586c50-e97e-48e7-9e83-8cb7c8eb6007" providerId="ADAL" clId="{0F75B335-84FC-8848-9BC5-49D24A32C44E}" dt="2022-08-10T23:38:32.263" v="822" actId="26606"/>
          <ac:spMkLst>
            <pc:docMk/>
            <pc:sldMk cId="1583176206" sldId="265"/>
            <ac:spMk id="2" creationId="{14304841-5D2F-7D71-036C-F955D8788BC2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13" creationId="{A7BF9B79-F69D-CFC0-BBCF-F351DAB1F918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16" creationId="{A65AC7D1-EAA9-48F5-B509-60A7F50BF703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18" creationId="{D6320AF9-619A-4175-865B-5663E1AEF4C5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24" creationId="{7E018740-5C2B-4A41-AC1A-7E68D1EC1954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26" creationId="{166F75A4-C475-4941-8EE2-B80A06A2C1BB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28" creationId="{A032553A-72E8-4B0D-8405-FF9771C9AF05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30" creationId="{765800AC-C3B9-498E-87BC-29FAE4C76B21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32" creationId="{1F9D6ACB-2FF4-49F9-978A-E0D5327FC635}"/>
          </ac:spMkLst>
        </pc:spChg>
        <pc:spChg chg="add del">
          <ac:chgData name="Trainer, Jackson T" userId="5c586c50-e97e-48e7-9e83-8cb7c8eb6007" providerId="ADAL" clId="{0F75B335-84FC-8848-9BC5-49D24A32C44E}" dt="2022-08-10T23:02:38.054" v="51" actId="26606"/>
          <ac:spMkLst>
            <pc:docMk/>
            <pc:sldMk cId="1583176206" sldId="265"/>
            <ac:spMk id="34" creationId="{A5EC319D-0FEA-4B95-A3EA-01E35672C95B}"/>
          </ac:spMkLst>
        </pc:spChg>
        <pc:spChg chg="add del">
          <ac:chgData name="Trainer, Jackson T" userId="5c586c50-e97e-48e7-9e83-8cb7c8eb6007" providerId="ADAL" clId="{0F75B335-84FC-8848-9BC5-49D24A32C44E}" dt="2022-08-10T23:02:39.936" v="53" actId="26606"/>
          <ac:spMkLst>
            <pc:docMk/>
            <pc:sldMk cId="1583176206" sldId="265"/>
            <ac:spMk id="36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02:39.936" v="53" actId="26606"/>
          <ac:spMkLst>
            <pc:docMk/>
            <pc:sldMk cId="1583176206" sldId="265"/>
            <ac:spMk id="37" creationId="{62423CA5-E2E1-4789-B759-9906C1C94063}"/>
          </ac:spMkLst>
        </pc:spChg>
        <pc:spChg chg="add del">
          <ac:chgData name="Trainer, Jackson T" userId="5c586c50-e97e-48e7-9e83-8cb7c8eb6007" providerId="ADAL" clId="{0F75B335-84FC-8848-9BC5-49D24A32C44E}" dt="2022-08-10T23:02:39.936" v="53" actId="26606"/>
          <ac:spMkLst>
            <pc:docMk/>
            <pc:sldMk cId="1583176206" sldId="265"/>
            <ac:spMk id="38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02:39.936" v="53" actId="26606"/>
          <ac:spMkLst>
            <pc:docMk/>
            <pc:sldMk cId="1583176206" sldId="265"/>
            <ac:spMk id="39" creationId="{324DD4AA-A5EE-9463-5E9C-ECE12274832C}"/>
          </ac:spMkLst>
        </pc:spChg>
        <pc:spChg chg="add del">
          <ac:chgData name="Trainer, Jackson T" userId="5c586c50-e97e-48e7-9e83-8cb7c8eb6007" providerId="ADAL" clId="{0F75B335-84FC-8848-9BC5-49D24A32C44E}" dt="2022-08-10T23:02:39.936" v="53" actId="26606"/>
          <ac:spMkLst>
            <pc:docMk/>
            <pc:sldMk cId="1583176206" sldId="265"/>
            <ac:spMk id="40" creationId="{B2205F6E-03C6-4E92-877C-E2482F6599AA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2" creationId="{A65AC7D1-EAA9-48F5-B509-60A7F50BF703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3" creationId="{D6320AF9-619A-4175-865B-5663E1AEF4C5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6" creationId="{7E018740-5C2B-4A41-AC1A-7E68D1EC1954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7" creationId="{166F75A4-C475-4941-8EE2-B80A06A2C1BB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8" creationId="{A032553A-72E8-4B0D-8405-FF9771C9AF05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49" creationId="{765800AC-C3B9-498E-87BC-29FAE4C76B21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50" creationId="{1F9D6ACB-2FF4-49F9-978A-E0D5327FC635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51" creationId="{A5EC319D-0FEA-4B95-A3EA-01E35672C95B}"/>
          </ac:spMkLst>
        </pc:spChg>
        <pc:spChg chg="add del">
          <ac:chgData name="Trainer, Jackson T" userId="5c586c50-e97e-48e7-9e83-8cb7c8eb6007" providerId="ADAL" clId="{0F75B335-84FC-8848-9BC5-49D24A32C44E}" dt="2022-08-10T23:37:56.982" v="816" actId="26606"/>
          <ac:spMkLst>
            <pc:docMk/>
            <pc:sldMk cId="1583176206" sldId="265"/>
            <ac:spMk id="52" creationId="{A7BF9B79-F69D-CFC0-BBCF-F351DAB1F918}"/>
          </ac:spMkLst>
        </pc:spChg>
        <pc:spChg chg="add del">
          <ac:chgData name="Trainer, Jackson T" userId="5c586c50-e97e-48e7-9e83-8cb7c8eb6007" providerId="ADAL" clId="{0F75B335-84FC-8848-9BC5-49D24A32C44E}" dt="2022-08-10T23:38:32.263" v="822" actId="26606"/>
          <ac:spMkLst>
            <pc:docMk/>
            <pc:sldMk cId="1583176206" sldId="265"/>
            <ac:spMk id="69" creationId="{5A7802B6-FF37-40CF-A7E2-6F2A0D9A91EF}"/>
          </ac:spMkLst>
        </pc:spChg>
        <pc:spChg chg="add">
          <ac:chgData name="Trainer, Jackson T" userId="5c586c50-e97e-48e7-9e83-8cb7c8eb6007" providerId="ADAL" clId="{0F75B335-84FC-8848-9BC5-49D24A32C44E}" dt="2022-08-10T23:38:32.263" v="822" actId="26606"/>
          <ac:spMkLst>
            <pc:docMk/>
            <pc:sldMk cId="1583176206" sldId="265"/>
            <ac:spMk id="86" creationId="{AA330523-F25B-4007-B3E5-ABB5637D160A}"/>
          </ac:spMkLst>
        </pc:spChg>
        <pc:grpChg chg="add del">
          <ac:chgData name="Trainer, Jackson T" userId="5c586c50-e97e-48e7-9e83-8cb7c8eb6007" providerId="ADAL" clId="{0F75B335-84FC-8848-9BC5-49D24A32C44E}" dt="2022-08-10T23:38:32.263" v="822" actId="26606"/>
          <ac:grpSpMkLst>
            <pc:docMk/>
            <pc:sldMk cId="1583176206" sldId="265"/>
            <ac:grpSpMk id="57" creationId="{B4DE830A-B531-4A3B-96F6-0ECE88B08555}"/>
          </ac:grpSpMkLst>
        </pc:grpChg>
        <pc:grpChg chg="add">
          <ac:chgData name="Trainer, Jackson T" userId="5c586c50-e97e-48e7-9e83-8cb7c8eb6007" providerId="ADAL" clId="{0F75B335-84FC-8848-9BC5-49D24A32C44E}" dt="2022-08-10T23:38:32.263" v="822" actId="26606"/>
          <ac:grpSpMkLst>
            <pc:docMk/>
            <pc:sldMk cId="1583176206" sldId="265"/>
            <ac:grpSpMk id="74" creationId="{B4DE830A-B531-4A3B-96F6-0ECE88B08555}"/>
          </ac:grpSpMkLst>
        </pc:grpChg>
        <pc:picChg chg="mod">
          <ac:chgData name="Trainer, Jackson T" userId="5c586c50-e97e-48e7-9e83-8cb7c8eb6007" providerId="ADAL" clId="{0F75B335-84FC-8848-9BC5-49D24A32C44E}" dt="2022-08-10T23:38:32.263" v="822" actId="26606"/>
          <ac:picMkLst>
            <pc:docMk/>
            <pc:sldMk cId="1583176206" sldId="265"/>
            <ac:picMk id="9" creationId="{1EED6A97-55EE-ED8C-1BAD-AFB96DD38C74}"/>
          </ac:picMkLst>
        </pc:picChg>
        <pc:cxnChg chg="add del">
          <ac:chgData name="Trainer, Jackson T" userId="5c586c50-e97e-48e7-9e83-8cb7c8eb6007" providerId="ADAL" clId="{0F75B335-84FC-8848-9BC5-49D24A32C44E}" dt="2022-08-10T23:02:38.054" v="51" actId="26606"/>
          <ac:cxnSpMkLst>
            <pc:docMk/>
            <pc:sldMk cId="1583176206" sldId="265"/>
            <ac:cxnSpMk id="20" creationId="{063B6EC6-D752-4EE7-908B-F8F19E8C7FEA}"/>
          </ac:cxnSpMkLst>
        </pc:cxnChg>
        <pc:cxnChg chg="add del">
          <ac:chgData name="Trainer, Jackson T" userId="5c586c50-e97e-48e7-9e83-8cb7c8eb6007" providerId="ADAL" clId="{0F75B335-84FC-8848-9BC5-49D24A32C44E}" dt="2022-08-10T23:02:38.054" v="51" actId="26606"/>
          <ac:cxnSpMkLst>
            <pc:docMk/>
            <pc:sldMk cId="1583176206" sldId="265"/>
            <ac:cxnSpMk id="22" creationId="{EFECD4E8-AD3E-4228-82A2-9461958EA94D}"/>
          </ac:cxnSpMkLst>
        </pc:cxnChg>
        <pc:cxnChg chg="add del">
          <ac:chgData name="Trainer, Jackson T" userId="5c586c50-e97e-48e7-9e83-8cb7c8eb6007" providerId="ADAL" clId="{0F75B335-84FC-8848-9BC5-49D24A32C44E}" dt="2022-08-10T23:37:56.982" v="816" actId="26606"/>
          <ac:cxnSpMkLst>
            <pc:docMk/>
            <pc:sldMk cId="1583176206" sldId="265"/>
            <ac:cxnSpMk id="44" creationId="{063B6EC6-D752-4EE7-908B-F8F19E8C7FEA}"/>
          </ac:cxnSpMkLst>
        </pc:cxnChg>
        <pc:cxnChg chg="add del">
          <ac:chgData name="Trainer, Jackson T" userId="5c586c50-e97e-48e7-9e83-8cb7c8eb6007" providerId="ADAL" clId="{0F75B335-84FC-8848-9BC5-49D24A32C44E}" dt="2022-08-10T23:37:56.982" v="816" actId="26606"/>
          <ac:cxnSpMkLst>
            <pc:docMk/>
            <pc:sldMk cId="1583176206" sldId="265"/>
            <ac:cxnSpMk id="45" creationId="{EFECD4E8-AD3E-4228-82A2-9461958EA94D}"/>
          </ac:cxnSpMkLst>
        </pc:cxnChg>
      </pc:sldChg>
      <pc:sldChg chg="addSp delSp modSp mod modNotesTx">
        <pc:chgData name="Trainer, Jackson T" userId="5c586c50-e97e-48e7-9e83-8cb7c8eb6007" providerId="ADAL" clId="{0F75B335-84FC-8848-9BC5-49D24A32C44E}" dt="2022-08-11T00:26:15.011" v="915" actId="20577"/>
        <pc:sldMkLst>
          <pc:docMk/>
          <pc:sldMk cId="67418993" sldId="266"/>
        </pc:sldMkLst>
        <pc:spChg chg="mod">
          <ac:chgData name="Trainer, Jackson T" userId="5c586c50-e97e-48e7-9e83-8cb7c8eb6007" providerId="ADAL" clId="{0F75B335-84FC-8848-9BC5-49D24A32C44E}" dt="2022-08-10T23:09:19.689" v="91" actId="20577"/>
          <ac:spMkLst>
            <pc:docMk/>
            <pc:sldMk cId="67418993" sldId="266"/>
            <ac:spMk id="5" creationId="{26E8E796-BC28-F030-C146-6C32E6C267FD}"/>
          </ac:spMkLst>
        </pc:spChg>
        <pc:spChg chg="add del mod">
          <ac:chgData name="Trainer, Jackson T" userId="5c586c50-e97e-48e7-9e83-8cb7c8eb6007" providerId="ADAL" clId="{0F75B335-84FC-8848-9BC5-49D24A32C44E}" dt="2022-08-10T23:09:20.203" v="92" actId="478"/>
          <ac:spMkLst>
            <pc:docMk/>
            <pc:sldMk cId="67418993" sldId="266"/>
            <ac:spMk id="10" creationId="{28A58078-BE8F-24CB-6855-725AC3AF2FF3}"/>
          </ac:spMkLst>
        </pc:spChg>
        <pc:picChg chg="add del">
          <ac:chgData name="Trainer, Jackson T" userId="5c586c50-e97e-48e7-9e83-8cb7c8eb6007" providerId="ADAL" clId="{0F75B335-84FC-8848-9BC5-49D24A32C44E}" dt="2022-08-10T23:09:20.203" v="92" actId="478"/>
          <ac:picMkLst>
            <pc:docMk/>
            <pc:sldMk cId="67418993" sldId="266"/>
            <ac:picMk id="8" creationId="{BD0B7C81-0871-15F5-CD1A-B89639EDC8F2}"/>
          </ac:picMkLst>
        </pc:picChg>
      </pc:sldChg>
      <pc:sldChg chg="addSp delSp modSp add mod ord setBg modNotesTx">
        <pc:chgData name="Trainer, Jackson T" userId="5c586c50-e97e-48e7-9e83-8cb7c8eb6007" providerId="ADAL" clId="{0F75B335-84FC-8848-9BC5-49D24A32C44E}" dt="2022-08-10T23:41:02.386" v="850" actId="20577"/>
        <pc:sldMkLst>
          <pc:docMk/>
          <pc:sldMk cId="2351012511" sldId="267"/>
        </pc:sldMkLst>
        <pc:spChg chg="mod">
          <ac:chgData name="Trainer, Jackson T" userId="5c586c50-e97e-48e7-9e83-8cb7c8eb6007" providerId="ADAL" clId="{0F75B335-84FC-8848-9BC5-49D24A32C44E}" dt="2022-08-10T23:00:53.443" v="40" actId="1076"/>
          <ac:spMkLst>
            <pc:docMk/>
            <pc:sldMk cId="2351012511" sldId="267"/>
            <ac:spMk id="2" creationId="{623BF4B3-910E-8CDD-2432-22CDFFFC0806}"/>
          </ac:spMkLst>
        </pc:spChg>
        <pc:spChg chg="add del mod">
          <ac:chgData name="Trainer, Jackson T" userId="5c586c50-e97e-48e7-9e83-8cb7c8eb6007" providerId="ADAL" clId="{0F75B335-84FC-8848-9BC5-49D24A32C44E}" dt="2022-08-10T23:00:04.520" v="17"/>
          <ac:spMkLst>
            <pc:docMk/>
            <pc:sldMk cId="2351012511" sldId="267"/>
            <ac:spMk id="5" creationId="{C288CC0D-5225-DB30-BBE0-27CD1F518A09}"/>
          </ac:spMkLst>
        </pc:spChg>
        <pc:spChg chg="add del mod">
          <ac:chgData name="Trainer, Jackson T" userId="5c586c50-e97e-48e7-9e83-8cb7c8eb6007" providerId="ADAL" clId="{0F75B335-84FC-8848-9BC5-49D24A32C44E}" dt="2022-08-10T23:00:12.106" v="20"/>
          <ac:spMkLst>
            <pc:docMk/>
            <pc:sldMk cId="2351012511" sldId="267"/>
            <ac:spMk id="9" creationId="{AE29EE27-543C-AB97-DF2C-2F48942CD074}"/>
          </ac:spMkLst>
        </pc:spChg>
        <pc:spChg chg="add del">
          <ac:chgData name="Trainer, Jackson T" userId="5c586c50-e97e-48e7-9e83-8cb7c8eb6007" providerId="ADAL" clId="{0F75B335-84FC-8848-9BC5-49D24A32C44E}" dt="2022-08-10T23:00:39.393" v="38" actId="26606"/>
          <ac:spMkLst>
            <pc:docMk/>
            <pc:sldMk cId="2351012511" sldId="267"/>
            <ac:spMk id="14" creationId="{17ADC55A-73DE-6FDC-35C8-12787D256965}"/>
          </ac:spMkLst>
        </pc:spChg>
        <pc:spChg chg="add">
          <ac:chgData name="Trainer, Jackson T" userId="5c586c50-e97e-48e7-9e83-8cb7c8eb6007" providerId="ADAL" clId="{0F75B335-84FC-8848-9BC5-49D24A32C44E}" dt="2022-08-10T23:00:39.393" v="38" actId="26606"/>
          <ac:spMkLst>
            <pc:docMk/>
            <pc:sldMk cId="2351012511" sldId="267"/>
            <ac:spMk id="31" creationId="{5A7802B6-FF37-40CF-A7E2-6F2A0D9A91EF}"/>
          </ac:spMkLst>
        </pc:spChg>
        <pc:grpChg chg="add">
          <ac:chgData name="Trainer, Jackson T" userId="5c586c50-e97e-48e7-9e83-8cb7c8eb6007" providerId="ADAL" clId="{0F75B335-84FC-8848-9BC5-49D24A32C44E}" dt="2022-08-10T23:00:39.393" v="38" actId="26606"/>
          <ac:grpSpMkLst>
            <pc:docMk/>
            <pc:sldMk cId="2351012511" sldId="267"/>
            <ac:grpSpMk id="19" creationId="{B4DE830A-B531-4A3B-96F6-0ECE88B08555}"/>
          </ac:grpSpMkLst>
        </pc:grpChg>
        <pc:picChg chg="del">
          <ac:chgData name="Trainer, Jackson T" userId="5c586c50-e97e-48e7-9e83-8cb7c8eb6007" providerId="ADAL" clId="{0F75B335-84FC-8848-9BC5-49D24A32C44E}" dt="2022-08-10T22:59:57.538" v="14" actId="478"/>
          <ac:picMkLst>
            <pc:docMk/>
            <pc:sldMk cId="2351012511" sldId="267"/>
            <ac:picMk id="4" creationId="{C1D6BC47-D28F-4E44-D1E4-EEAEC1DF1AA6}"/>
          </ac:picMkLst>
        </pc:picChg>
        <pc:picChg chg="add del">
          <ac:chgData name="Trainer, Jackson T" userId="5c586c50-e97e-48e7-9e83-8cb7c8eb6007" providerId="ADAL" clId="{0F75B335-84FC-8848-9BC5-49D24A32C44E}" dt="2022-08-10T23:00:02.470" v="16" actId="478"/>
          <ac:picMkLst>
            <pc:docMk/>
            <pc:sldMk cId="2351012511" sldId="267"/>
            <ac:picMk id="6" creationId="{83F46A32-8293-2DF0-3D27-2A171100BC94}"/>
          </ac:picMkLst>
        </pc:picChg>
        <pc:picChg chg="add del mod">
          <ac:chgData name="Trainer, Jackson T" userId="5c586c50-e97e-48e7-9e83-8cb7c8eb6007" providerId="ADAL" clId="{0F75B335-84FC-8848-9BC5-49D24A32C44E}" dt="2022-08-10T23:00:10.073" v="19" actId="21"/>
          <ac:picMkLst>
            <pc:docMk/>
            <pc:sldMk cId="2351012511" sldId="267"/>
            <ac:picMk id="7" creationId="{3F0C2DC0-74B6-0F35-F803-56830AFE3E10}"/>
          </ac:picMkLst>
        </pc:picChg>
        <pc:picChg chg="add mod">
          <ac:chgData name="Trainer, Jackson T" userId="5c586c50-e97e-48e7-9e83-8cb7c8eb6007" providerId="ADAL" clId="{0F75B335-84FC-8848-9BC5-49D24A32C44E}" dt="2022-08-10T23:01:01.263" v="41" actId="1076"/>
          <ac:picMkLst>
            <pc:docMk/>
            <pc:sldMk cId="2351012511" sldId="267"/>
            <ac:picMk id="10" creationId="{DDB8A659-F534-D033-3944-79A919AEE7E3}"/>
          </ac:picMkLst>
        </pc:picChg>
      </pc:sldChg>
      <pc:sldChg chg="addSp delSp modSp new del mod modClrScheme chgLayout">
        <pc:chgData name="Trainer, Jackson T" userId="5c586c50-e97e-48e7-9e83-8cb7c8eb6007" providerId="ADAL" clId="{0F75B335-84FC-8848-9BC5-49D24A32C44E}" dt="2022-08-10T23:37:10.295" v="812" actId="2696"/>
        <pc:sldMkLst>
          <pc:docMk/>
          <pc:sldMk cId="745713936" sldId="268"/>
        </pc:sldMkLst>
        <pc:spChg chg="del mod ord">
          <ac:chgData name="Trainer, Jackson T" userId="5c586c50-e97e-48e7-9e83-8cb7c8eb6007" providerId="ADAL" clId="{0F75B335-84FC-8848-9BC5-49D24A32C44E}" dt="2022-08-10T23:29:32.126" v="594" actId="700"/>
          <ac:spMkLst>
            <pc:docMk/>
            <pc:sldMk cId="745713936" sldId="268"/>
            <ac:spMk id="2" creationId="{2772AF4D-A912-16AE-8361-13921D3B9BFB}"/>
          </ac:spMkLst>
        </pc:spChg>
        <pc:spChg chg="del mod ord">
          <ac:chgData name="Trainer, Jackson T" userId="5c586c50-e97e-48e7-9e83-8cb7c8eb6007" providerId="ADAL" clId="{0F75B335-84FC-8848-9BC5-49D24A32C44E}" dt="2022-08-10T23:29:32.126" v="594" actId="700"/>
          <ac:spMkLst>
            <pc:docMk/>
            <pc:sldMk cId="745713936" sldId="268"/>
            <ac:spMk id="3" creationId="{316E2B4E-BE11-F112-BE75-AD20DF97214D}"/>
          </ac:spMkLst>
        </pc:spChg>
        <pc:spChg chg="del mod ord">
          <ac:chgData name="Trainer, Jackson T" userId="5c586c50-e97e-48e7-9e83-8cb7c8eb6007" providerId="ADAL" clId="{0F75B335-84FC-8848-9BC5-49D24A32C44E}" dt="2022-08-10T23:29:32.126" v="594" actId="700"/>
          <ac:spMkLst>
            <pc:docMk/>
            <pc:sldMk cId="745713936" sldId="268"/>
            <ac:spMk id="4" creationId="{BAD77BB3-27F2-F0EC-A586-348760820335}"/>
          </ac:spMkLst>
        </pc:spChg>
        <pc:spChg chg="add mod ord">
          <ac:chgData name="Trainer, Jackson T" userId="5c586c50-e97e-48e7-9e83-8cb7c8eb6007" providerId="ADAL" clId="{0F75B335-84FC-8848-9BC5-49D24A32C44E}" dt="2022-08-10T23:29:52.656" v="626"/>
          <ac:spMkLst>
            <pc:docMk/>
            <pc:sldMk cId="745713936" sldId="268"/>
            <ac:spMk id="5" creationId="{E6CCCE0E-BA7D-243E-EC82-060483D61B00}"/>
          </ac:spMkLst>
        </pc:spChg>
        <pc:spChg chg="add mod ord">
          <ac:chgData name="Trainer, Jackson T" userId="5c586c50-e97e-48e7-9e83-8cb7c8eb6007" providerId="ADAL" clId="{0F75B335-84FC-8848-9BC5-49D24A32C44E}" dt="2022-08-10T23:29:39.932" v="610" actId="20577"/>
          <ac:spMkLst>
            <pc:docMk/>
            <pc:sldMk cId="745713936" sldId="268"/>
            <ac:spMk id="6" creationId="{2E5A9F8F-1677-D8CD-CA58-E8DA82FCE94F}"/>
          </ac:spMkLst>
        </pc:spChg>
        <pc:spChg chg="add mod ord">
          <ac:chgData name="Trainer, Jackson T" userId="5c586c50-e97e-48e7-9e83-8cb7c8eb6007" providerId="ADAL" clId="{0F75B335-84FC-8848-9BC5-49D24A32C44E}" dt="2022-08-10T23:31:43.190" v="788"/>
          <ac:spMkLst>
            <pc:docMk/>
            <pc:sldMk cId="745713936" sldId="268"/>
            <ac:spMk id="7" creationId="{7B960D21-8544-0D7F-0FC1-833E533834B4}"/>
          </ac:spMkLst>
        </pc:spChg>
        <pc:spChg chg="add mod ord">
          <ac:chgData name="Trainer, Jackson T" userId="5c586c50-e97e-48e7-9e83-8cb7c8eb6007" providerId="ADAL" clId="{0F75B335-84FC-8848-9BC5-49D24A32C44E}" dt="2022-08-10T23:29:44.673" v="625" actId="20577"/>
          <ac:spMkLst>
            <pc:docMk/>
            <pc:sldMk cId="745713936" sldId="268"/>
            <ac:spMk id="8" creationId="{134563F2-798B-1E48-B7F7-1D3CAA41A09A}"/>
          </ac:spMkLst>
        </pc:spChg>
        <pc:spChg chg="add mod ord">
          <ac:chgData name="Trainer, Jackson T" userId="5c586c50-e97e-48e7-9e83-8cb7c8eb6007" providerId="ADAL" clId="{0F75B335-84FC-8848-9BC5-49D24A32C44E}" dt="2022-08-10T23:31:53.729" v="790" actId="1076"/>
          <ac:spMkLst>
            <pc:docMk/>
            <pc:sldMk cId="745713936" sldId="268"/>
            <ac:spMk id="9" creationId="{3A7E804C-B791-EE78-F64E-1298BA8B3047}"/>
          </ac:spMkLst>
        </pc:spChg>
      </pc:sldChg>
      <pc:sldChg chg="new del">
        <pc:chgData name="Trainer, Jackson T" userId="5c586c50-e97e-48e7-9e83-8cb7c8eb6007" providerId="ADAL" clId="{0F75B335-84FC-8848-9BC5-49D24A32C44E}" dt="2022-08-10T23:37:13.425" v="813" actId="2696"/>
        <pc:sldMkLst>
          <pc:docMk/>
          <pc:sldMk cId="1980252766" sldId="269"/>
        </pc:sldMkLst>
      </pc:sldChg>
      <pc:sldChg chg="addSp delSp modSp new mod setBg modNotesTx">
        <pc:chgData name="Trainer, Jackson T" userId="5c586c50-e97e-48e7-9e83-8cb7c8eb6007" providerId="ADAL" clId="{0F75B335-84FC-8848-9BC5-49D24A32C44E}" dt="2022-08-11T00:26:28.691" v="939" actId="20577"/>
        <pc:sldMkLst>
          <pc:docMk/>
          <pc:sldMk cId="1037236571" sldId="270"/>
        </pc:sldMkLst>
        <pc:spChg chg="mod">
          <ac:chgData name="Trainer, Jackson T" userId="5c586c50-e97e-48e7-9e83-8cb7c8eb6007" providerId="ADAL" clId="{0F75B335-84FC-8848-9BC5-49D24A32C44E}" dt="2022-08-10T23:37:51.630" v="815" actId="26606"/>
          <ac:spMkLst>
            <pc:docMk/>
            <pc:sldMk cId="1037236571" sldId="270"/>
            <ac:spMk id="2" creationId="{C631D172-67A2-2426-0464-8B145B643BC6}"/>
          </ac:spMkLst>
        </pc:spChg>
        <pc:spChg chg="del mod">
          <ac:chgData name="Trainer, Jackson T" userId="5c586c50-e97e-48e7-9e83-8cb7c8eb6007" providerId="ADAL" clId="{0F75B335-84FC-8848-9BC5-49D24A32C44E}" dt="2022-08-10T23:37:04.431" v="811" actId="26606"/>
          <ac:spMkLst>
            <pc:docMk/>
            <pc:sldMk cId="1037236571" sldId="270"/>
            <ac:spMk id="3" creationId="{C66A9EE5-71C8-E843-0E2B-AE629C2B1F4C}"/>
          </ac:spMkLst>
        </pc:spChg>
        <pc:spChg chg="add del">
          <ac:chgData name="Trainer, Jackson T" userId="5c586c50-e97e-48e7-9e83-8cb7c8eb6007" providerId="ADAL" clId="{0F75B335-84FC-8848-9BC5-49D24A32C44E}" dt="2022-08-10T23:37:51.630" v="815" actId="26606"/>
          <ac:spMkLst>
            <pc:docMk/>
            <pc:sldMk cId="1037236571" sldId="270"/>
            <ac:spMk id="9" creationId="{655AE6B0-AC9E-4167-806F-E9DB135FC46B}"/>
          </ac:spMkLst>
        </pc:spChg>
        <pc:spChg chg="add del">
          <ac:chgData name="Trainer, Jackson T" userId="5c586c50-e97e-48e7-9e83-8cb7c8eb6007" providerId="ADAL" clId="{0F75B335-84FC-8848-9BC5-49D24A32C44E}" dt="2022-08-10T23:37:51.630" v="815" actId="26606"/>
          <ac:spMkLst>
            <pc:docMk/>
            <pc:sldMk cId="1037236571" sldId="270"/>
            <ac:spMk id="22" creationId="{87BD1F4E-A66D-4C06-86DA-8D56CA7A3B41}"/>
          </ac:spMkLst>
        </pc:spChg>
        <pc:spChg chg="add del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27" creationId="{9F4444CE-BC8D-4D61-B303-4C05614E62AB}"/>
          </ac:spMkLst>
        </pc:spChg>
        <pc:spChg chg="add del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29" creationId="{73772B81-181F-48B7-8826-4D9686D15DF5}"/>
          </ac:spMkLst>
        </pc:spChg>
        <pc:spChg chg="add del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31" creationId="{B2205F6E-03C6-4E92-877C-E2482F6599AA}"/>
          </ac:spMkLst>
        </pc:spChg>
        <pc:spChg chg="add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36" creationId="{9F4444CE-BC8D-4D61-B303-4C05614E62AB}"/>
          </ac:spMkLst>
        </pc:spChg>
        <pc:spChg chg="add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38" creationId="{73772B81-181F-48B7-8826-4D9686D15DF5}"/>
          </ac:spMkLst>
        </pc:spChg>
        <pc:spChg chg="add">
          <ac:chgData name="Trainer, Jackson T" userId="5c586c50-e97e-48e7-9e83-8cb7c8eb6007" providerId="ADAL" clId="{0F75B335-84FC-8848-9BC5-49D24A32C44E}" dt="2022-08-10T23:39:33.601" v="829" actId="26606"/>
          <ac:spMkLst>
            <pc:docMk/>
            <pc:sldMk cId="1037236571" sldId="270"/>
            <ac:spMk id="40" creationId="{B2205F6E-03C6-4E92-877C-E2482F6599AA}"/>
          </ac:spMkLst>
        </pc:spChg>
        <pc:grpChg chg="add del">
          <ac:chgData name="Trainer, Jackson T" userId="5c586c50-e97e-48e7-9e83-8cb7c8eb6007" providerId="ADAL" clId="{0F75B335-84FC-8848-9BC5-49D24A32C44E}" dt="2022-08-10T23:37:51.630" v="815" actId="26606"/>
          <ac:grpSpMkLst>
            <pc:docMk/>
            <pc:sldMk cId="1037236571" sldId="270"/>
            <ac:grpSpMk id="11" creationId="{3523416A-383B-4FDC-B4C9-D8EDDFE9C043}"/>
          </ac:grpSpMkLst>
        </pc:grpChg>
        <pc:graphicFrameChg chg="add mod modGraphic">
          <ac:chgData name="Trainer, Jackson T" userId="5c586c50-e97e-48e7-9e83-8cb7c8eb6007" providerId="ADAL" clId="{0F75B335-84FC-8848-9BC5-49D24A32C44E}" dt="2022-08-10T23:39:33.601" v="829" actId="26606"/>
          <ac:graphicFrameMkLst>
            <pc:docMk/>
            <pc:sldMk cId="1037236571" sldId="270"/>
            <ac:graphicFrameMk id="5" creationId="{6D3CE2FD-0F85-6F0A-E11C-E5593F3CFDCE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4D4F-E89B-48DA-91BA-E650DCAA617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E0F968-CB2F-4249-877B-F228A5E606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Dennis Bowen – Frontend/Backend</a:t>
          </a:r>
        </a:p>
      </dgm:t>
    </dgm:pt>
    <dgm:pt modelId="{CD90A7E2-6864-467A-8EBF-1DAE8C19C5B9}" type="parTrans" cxnId="{7AB2F8FB-374F-45F1-B6CC-4F6F052A9E0C}">
      <dgm:prSet/>
      <dgm:spPr/>
      <dgm:t>
        <a:bodyPr/>
        <a:lstStyle/>
        <a:p>
          <a:endParaRPr lang="en-US"/>
        </a:p>
      </dgm:t>
    </dgm:pt>
    <dgm:pt modelId="{0BBE501B-5CD1-4A78-830E-C77CA8161064}" type="sibTrans" cxnId="{7AB2F8FB-374F-45F1-B6CC-4F6F052A9E0C}">
      <dgm:prSet/>
      <dgm:spPr/>
      <dgm:t>
        <a:bodyPr/>
        <a:lstStyle/>
        <a:p>
          <a:endParaRPr lang="en-US"/>
        </a:p>
      </dgm:t>
    </dgm:pt>
    <dgm:pt modelId="{ACA9C035-86BB-4CD7-B0D2-6F6FC6AEC7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Viktoriia Denys - Backend</a:t>
          </a:r>
        </a:p>
      </dgm:t>
    </dgm:pt>
    <dgm:pt modelId="{5FD224AD-E317-4479-99E7-D46D4098DCF2}" type="parTrans" cxnId="{A4CB5146-F74E-4C42-ABEF-A295C8E4F2C9}">
      <dgm:prSet/>
      <dgm:spPr/>
      <dgm:t>
        <a:bodyPr/>
        <a:lstStyle/>
        <a:p>
          <a:endParaRPr lang="en-US"/>
        </a:p>
      </dgm:t>
    </dgm:pt>
    <dgm:pt modelId="{25FE4225-2EFC-49D6-ABF8-1A2C9B4AA117}" type="sibTrans" cxnId="{A4CB5146-F74E-4C42-ABEF-A295C8E4F2C9}">
      <dgm:prSet/>
      <dgm:spPr/>
      <dgm:t>
        <a:bodyPr/>
        <a:lstStyle/>
        <a:p>
          <a:endParaRPr lang="en-US"/>
        </a:p>
      </dgm:t>
    </dgm:pt>
    <dgm:pt modelId="{6FE144F4-654A-4F04-82F2-A782B9B362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James Rodgers- Backend</a:t>
          </a:r>
        </a:p>
      </dgm:t>
    </dgm:pt>
    <dgm:pt modelId="{C50AE9CA-04F1-42B5-B6A0-C9F4E8263916}" type="parTrans" cxnId="{8A7A1377-DDEA-4858-9EF5-0F1DEA4A632B}">
      <dgm:prSet/>
      <dgm:spPr/>
      <dgm:t>
        <a:bodyPr/>
        <a:lstStyle/>
        <a:p>
          <a:endParaRPr lang="en-US"/>
        </a:p>
      </dgm:t>
    </dgm:pt>
    <dgm:pt modelId="{4377C76D-9F26-4299-ACF3-8F711EF754DB}" type="sibTrans" cxnId="{8A7A1377-DDEA-4858-9EF5-0F1DEA4A632B}">
      <dgm:prSet/>
      <dgm:spPr/>
      <dgm:t>
        <a:bodyPr/>
        <a:lstStyle/>
        <a:p>
          <a:endParaRPr lang="en-US"/>
        </a:p>
      </dgm:t>
    </dgm:pt>
    <dgm:pt modelId="{137D5DA5-54AA-4D31-94F4-21B70BB9F7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Alan Snyder – Frontend/Backend</a:t>
          </a:r>
        </a:p>
      </dgm:t>
    </dgm:pt>
    <dgm:pt modelId="{F666A505-D083-412F-B8D1-C7A443309C4D}" type="parTrans" cxnId="{8A7A45DD-FEBD-42FB-A0E0-4298CB825E4D}">
      <dgm:prSet/>
      <dgm:spPr/>
      <dgm:t>
        <a:bodyPr/>
        <a:lstStyle/>
        <a:p>
          <a:endParaRPr lang="en-US"/>
        </a:p>
      </dgm:t>
    </dgm:pt>
    <dgm:pt modelId="{9C71F28D-9B0C-4AF6-B9D2-E95D995A7734}" type="sibTrans" cxnId="{8A7A45DD-FEBD-42FB-A0E0-4298CB825E4D}">
      <dgm:prSet/>
      <dgm:spPr/>
      <dgm:t>
        <a:bodyPr/>
        <a:lstStyle/>
        <a:p>
          <a:endParaRPr lang="en-US"/>
        </a:p>
      </dgm:t>
    </dgm:pt>
    <dgm:pt modelId="{13E5AC80-C516-42B6-B62B-215D07E3F0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Jackson Trainer – Frontend/Backend</a:t>
          </a:r>
        </a:p>
      </dgm:t>
    </dgm:pt>
    <dgm:pt modelId="{5652014E-23A9-4C13-906F-638F2D2692E8}" type="parTrans" cxnId="{B41F15DD-F638-4DC6-AA19-977306072317}">
      <dgm:prSet/>
      <dgm:spPr/>
      <dgm:t>
        <a:bodyPr/>
        <a:lstStyle/>
        <a:p>
          <a:endParaRPr lang="en-US"/>
        </a:p>
      </dgm:t>
    </dgm:pt>
    <dgm:pt modelId="{D1ED3F01-6557-41A2-8C73-DDB09400E758}" type="sibTrans" cxnId="{B41F15DD-F638-4DC6-AA19-977306072317}">
      <dgm:prSet/>
      <dgm:spPr/>
      <dgm:t>
        <a:bodyPr/>
        <a:lstStyle/>
        <a:p>
          <a:endParaRPr lang="en-US"/>
        </a:p>
      </dgm:t>
    </dgm:pt>
    <dgm:pt modelId="{C613174F-3D77-4096-8228-E4D40682CA15}" type="pres">
      <dgm:prSet presAssocID="{CBA24D4F-E89B-48DA-91BA-E650DCAA6178}" presName="root" presStyleCnt="0">
        <dgm:presLayoutVars>
          <dgm:dir/>
          <dgm:resizeHandles val="exact"/>
        </dgm:presLayoutVars>
      </dgm:prSet>
      <dgm:spPr/>
    </dgm:pt>
    <dgm:pt modelId="{26C2B95E-B2DC-40C8-B7E9-FE13C5C650B8}" type="pres">
      <dgm:prSet presAssocID="{DBE0F968-CB2F-4249-877B-F228A5E606C7}" presName="compNode" presStyleCnt="0"/>
      <dgm:spPr/>
    </dgm:pt>
    <dgm:pt modelId="{31CE6626-055E-4EC4-84BB-A2B1FD43F7EC}" type="pres">
      <dgm:prSet presAssocID="{DBE0F968-CB2F-4249-877B-F228A5E606C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204CE4-BA36-49F1-8784-495EAFDE2E5B}" type="pres">
      <dgm:prSet presAssocID="{DBE0F968-CB2F-4249-877B-F228A5E606C7}" presName="spaceRect" presStyleCnt="0"/>
      <dgm:spPr/>
    </dgm:pt>
    <dgm:pt modelId="{38601D71-EAB8-4644-83BD-FEC3096FF8C2}" type="pres">
      <dgm:prSet presAssocID="{DBE0F968-CB2F-4249-877B-F228A5E606C7}" presName="textRect" presStyleLbl="revTx" presStyleIdx="0" presStyleCnt="5">
        <dgm:presLayoutVars>
          <dgm:chMax val="1"/>
          <dgm:chPref val="1"/>
        </dgm:presLayoutVars>
      </dgm:prSet>
      <dgm:spPr/>
    </dgm:pt>
    <dgm:pt modelId="{0D586C21-281B-404E-9E2A-EAF17860C9DF}" type="pres">
      <dgm:prSet presAssocID="{0BBE501B-5CD1-4A78-830E-C77CA8161064}" presName="sibTrans" presStyleCnt="0"/>
      <dgm:spPr/>
    </dgm:pt>
    <dgm:pt modelId="{0449AB9E-B58A-4E19-825B-1AAAC5CA1F2B}" type="pres">
      <dgm:prSet presAssocID="{ACA9C035-86BB-4CD7-B0D2-6F6FC6AEC73A}" presName="compNode" presStyleCnt="0"/>
      <dgm:spPr/>
    </dgm:pt>
    <dgm:pt modelId="{7549B6EF-62CB-4644-A0A4-B78BBF4ED8D8}" type="pres">
      <dgm:prSet presAssocID="{ACA9C035-86BB-4CD7-B0D2-6F6FC6AEC73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B197F4D-91A1-4CC0-A360-7E62F16DD0BD}" type="pres">
      <dgm:prSet presAssocID="{ACA9C035-86BB-4CD7-B0D2-6F6FC6AEC73A}" presName="spaceRect" presStyleCnt="0"/>
      <dgm:spPr/>
    </dgm:pt>
    <dgm:pt modelId="{11FEA9F1-84AA-40BC-A5F0-22E09F24C775}" type="pres">
      <dgm:prSet presAssocID="{ACA9C035-86BB-4CD7-B0D2-6F6FC6AEC73A}" presName="textRect" presStyleLbl="revTx" presStyleIdx="1" presStyleCnt="5">
        <dgm:presLayoutVars>
          <dgm:chMax val="1"/>
          <dgm:chPref val="1"/>
        </dgm:presLayoutVars>
      </dgm:prSet>
      <dgm:spPr/>
    </dgm:pt>
    <dgm:pt modelId="{5EF9B847-F54C-4C7C-A069-F55A3FE108F4}" type="pres">
      <dgm:prSet presAssocID="{25FE4225-2EFC-49D6-ABF8-1A2C9B4AA117}" presName="sibTrans" presStyleCnt="0"/>
      <dgm:spPr/>
    </dgm:pt>
    <dgm:pt modelId="{9CE6335D-B9A7-4DE0-B218-2410D6F39D8A}" type="pres">
      <dgm:prSet presAssocID="{6FE144F4-654A-4F04-82F2-A782B9B3620B}" presName="compNode" presStyleCnt="0"/>
      <dgm:spPr/>
    </dgm:pt>
    <dgm:pt modelId="{2976C9F9-E63B-44E1-B6AC-1742654844E9}" type="pres">
      <dgm:prSet presAssocID="{6FE144F4-654A-4F04-82F2-A782B9B362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21AEEB52-7421-4A52-9753-345768E6A3EC}" type="pres">
      <dgm:prSet presAssocID="{6FE144F4-654A-4F04-82F2-A782B9B3620B}" presName="spaceRect" presStyleCnt="0"/>
      <dgm:spPr/>
    </dgm:pt>
    <dgm:pt modelId="{2AAFF240-A0BF-44AD-9CF8-8D14B3D974BE}" type="pres">
      <dgm:prSet presAssocID="{6FE144F4-654A-4F04-82F2-A782B9B3620B}" presName="textRect" presStyleLbl="revTx" presStyleIdx="2" presStyleCnt="5">
        <dgm:presLayoutVars>
          <dgm:chMax val="1"/>
          <dgm:chPref val="1"/>
        </dgm:presLayoutVars>
      </dgm:prSet>
      <dgm:spPr/>
    </dgm:pt>
    <dgm:pt modelId="{7FE7EB7B-5BE1-4F5E-BE64-2F815720C440}" type="pres">
      <dgm:prSet presAssocID="{4377C76D-9F26-4299-ACF3-8F711EF754DB}" presName="sibTrans" presStyleCnt="0"/>
      <dgm:spPr/>
    </dgm:pt>
    <dgm:pt modelId="{D689B2D2-B7D2-4470-A952-35B91D927EF2}" type="pres">
      <dgm:prSet presAssocID="{137D5DA5-54AA-4D31-94F4-21B70BB9F77A}" presName="compNode" presStyleCnt="0"/>
      <dgm:spPr/>
    </dgm:pt>
    <dgm:pt modelId="{03FBC3C6-1709-4BF6-86BF-5D77F5F797D7}" type="pres">
      <dgm:prSet presAssocID="{137D5DA5-54AA-4D31-94F4-21B70BB9F77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08372CC2-F31E-4981-9916-F6460F953F49}" type="pres">
      <dgm:prSet presAssocID="{137D5DA5-54AA-4D31-94F4-21B70BB9F77A}" presName="spaceRect" presStyleCnt="0"/>
      <dgm:spPr/>
    </dgm:pt>
    <dgm:pt modelId="{96079D71-D9AE-481D-B3E0-306B5EA95A61}" type="pres">
      <dgm:prSet presAssocID="{137D5DA5-54AA-4D31-94F4-21B70BB9F77A}" presName="textRect" presStyleLbl="revTx" presStyleIdx="3" presStyleCnt="5">
        <dgm:presLayoutVars>
          <dgm:chMax val="1"/>
          <dgm:chPref val="1"/>
        </dgm:presLayoutVars>
      </dgm:prSet>
      <dgm:spPr/>
    </dgm:pt>
    <dgm:pt modelId="{A18FD98C-DEBF-4D8B-AFDF-930A74945E1B}" type="pres">
      <dgm:prSet presAssocID="{9C71F28D-9B0C-4AF6-B9D2-E95D995A7734}" presName="sibTrans" presStyleCnt="0"/>
      <dgm:spPr/>
    </dgm:pt>
    <dgm:pt modelId="{C798B11F-8905-460E-A5FB-496143A5F607}" type="pres">
      <dgm:prSet presAssocID="{13E5AC80-C516-42B6-B62B-215D07E3F0C5}" presName="compNode" presStyleCnt="0"/>
      <dgm:spPr/>
    </dgm:pt>
    <dgm:pt modelId="{7E64B832-25D6-42DC-B82A-1B1FE2C2B7FD}" type="pres">
      <dgm:prSet presAssocID="{13E5AC80-C516-42B6-B62B-215D07E3F0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9378E1F-D1F3-4704-8AA1-846254764D9A}" type="pres">
      <dgm:prSet presAssocID="{13E5AC80-C516-42B6-B62B-215D07E3F0C5}" presName="spaceRect" presStyleCnt="0"/>
      <dgm:spPr/>
    </dgm:pt>
    <dgm:pt modelId="{17184872-22A7-46C3-B7B9-A2779230FF67}" type="pres">
      <dgm:prSet presAssocID="{13E5AC80-C516-42B6-B62B-215D07E3F0C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4CB5146-F74E-4C42-ABEF-A295C8E4F2C9}" srcId="{CBA24D4F-E89B-48DA-91BA-E650DCAA6178}" destId="{ACA9C035-86BB-4CD7-B0D2-6F6FC6AEC73A}" srcOrd="1" destOrd="0" parTransId="{5FD224AD-E317-4479-99E7-D46D4098DCF2}" sibTransId="{25FE4225-2EFC-49D6-ABF8-1A2C9B4AA117}"/>
    <dgm:cxn modelId="{17EB046E-6840-414E-80B7-D49212C4B050}" type="presOf" srcId="{DBE0F968-CB2F-4249-877B-F228A5E606C7}" destId="{38601D71-EAB8-4644-83BD-FEC3096FF8C2}" srcOrd="0" destOrd="0" presId="urn:microsoft.com/office/officeart/2018/2/layout/IconLabelList"/>
    <dgm:cxn modelId="{8A7A1377-DDEA-4858-9EF5-0F1DEA4A632B}" srcId="{CBA24D4F-E89B-48DA-91BA-E650DCAA6178}" destId="{6FE144F4-654A-4F04-82F2-A782B9B3620B}" srcOrd="2" destOrd="0" parTransId="{C50AE9CA-04F1-42B5-B6A0-C9F4E8263916}" sibTransId="{4377C76D-9F26-4299-ACF3-8F711EF754DB}"/>
    <dgm:cxn modelId="{3DADC884-EC83-0343-9370-A8C4926A60DD}" type="presOf" srcId="{CBA24D4F-E89B-48DA-91BA-E650DCAA6178}" destId="{C613174F-3D77-4096-8228-E4D40682CA15}" srcOrd="0" destOrd="0" presId="urn:microsoft.com/office/officeart/2018/2/layout/IconLabelList"/>
    <dgm:cxn modelId="{6FD9D990-86A8-3347-B665-04CC07D13D66}" type="presOf" srcId="{6FE144F4-654A-4F04-82F2-A782B9B3620B}" destId="{2AAFF240-A0BF-44AD-9CF8-8D14B3D974BE}" srcOrd="0" destOrd="0" presId="urn:microsoft.com/office/officeart/2018/2/layout/IconLabelList"/>
    <dgm:cxn modelId="{52AD75CC-F53C-4245-ADCE-24CD36BE4E36}" type="presOf" srcId="{137D5DA5-54AA-4D31-94F4-21B70BB9F77A}" destId="{96079D71-D9AE-481D-B3E0-306B5EA95A61}" srcOrd="0" destOrd="0" presId="urn:microsoft.com/office/officeart/2018/2/layout/IconLabelList"/>
    <dgm:cxn modelId="{4F7A1DCD-28DF-194D-AA43-1606262CAECF}" type="presOf" srcId="{ACA9C035-86BB-4CD7-B0D2-6F6FC6AEC73A}" destId="{11FEA9F1-84AA-40BC-A5F0-22E09F24C775}" srcOrd="0" destOrd="0" presId="urn:microsoft.com/office/officeart/2018/2/layout/IconLabelList"/>
    <dgm:cxn modelId="{B41F15DD-F638-4DC6-AA19-977306072317}" srcId="{CBA24D4F-E89B-48DA-91BA-E650DCAA6178}" destId="{13E5AC80-C516-42B6-B62B-215D07E3F0C5}" srcOrd="4" destOrd="0" parTransId="{5652014E-23A9-4C13-906F-638F2D2692E8}" sibTransId="{D1ED3F01-6557-41A2-8C73-DDB09400E758}"/>
    <dgm:cxn modelId="{8A7A45DD-FEBD-42FB-A0E0-4298CB825E4D}" srcId="{CBA24D4F-E89B-48DA-91BA-E650DCAA6178}" destId="{137D5DA5-54AA-4D31-94F4-21B70BB9F77A}" srcOrd="3" destOrd="0" parTransId="{F666A505-D083-412F-B8D1-C7A443309C4D}" sibTransId="{9C71F28D-9B0C-4AF6-B9D2-E95D995A7734}"/>
    <dgm:cxn modelId="{B63D20E7-F711-F44A-9960-AA20BB5A14A8}" type="presOf" srcId="{13E5AC80-C516-42B6-B62B-215D07E3F0C5}" destId="{17184872-22A7-46C3-B7B9-A2779230FF67}" srcOrd="0" destOrd="0" presId="urn:microsoft.com/office/officeart/2018/2/layout/IconLabelList"/>
    <dgm:cxn modelId="{7AB2F8FB-374F-45F1-B6CC-4F6F052A9E0C}" srcId="{CBA24D4F-E89B-48DA-91BA-E650DCAA6178}" destId="{DBE0F968-CB2F-4249-877B-F228A5E606C7}" srcOrd="0" destOrd="0" parTransId="{CD90A7E2-6864-467A-8EBF-1DAE8C19C5B9}" sibTransId="{0BBE501B-5CD1-4A78-830E-C77CA8161064}"/>
    <dgm:cxn modelId="{4AC6E916-A2AB-2E4B-9E0E-74B8208F9922}" type="presParOf" srcId="{C613174F-3D77-4096-8228-E4D40682CA15}" destId="{26C2B95E-B2DC-40C8-B7E9-FE13C5C650B8}" srcOrd="0" destOrd="0" presId="urn:microsoft.com/office/officeart/2018/2/layout/IconLabelList"/>
    <dgm:cxn modelId="{7E25C5E3-74D9-2E41-A796-5CE286BE58A3}" type="presParOf" srcId="{26C2B95E-B2DC-40C8-B7E9-FE13C5C650B8}" destId="{31CE6626-055E-4EC4-84BB-A2B1FD43F7EC}" srcOrd="0" destOrd="0" presId="urn:microsoft.com/office/officeart/2018/2/layout/IconLabelList"/>
    <dgm:cxn modelId="{8A6C5140-64C3-C44F-9A4A-EC34FBEAD917}" type="presParOf" srcId="{26C2B95E-B2DC-40C8-B7E9-FE13C5C650B8}" destId="{E0204CE4-BA36-49F1-8784-495EAFDE2E5B}" srcOrd="1" destOrd="0" presId="urn:microsoft.com/office/officeart/2018/2/layout/IconLabelList"/>
    <dgm:cxn modelId="{1C349262-9B5B-C341-B567-AFF6457949A1}" type="presParOf" srcId="{26C2B95E-B2DC-40C8-B7E9-FE13C5C650B8}" destId="{38601D71-EAB8-4644-83BD-FEC3096FF8C2}" srcOrd="2" destOrd="0" presId="urn:microsoft.com/office/officeart/2018/2/layout/IconLabelList"/>
    <dgm:cxn modelId="{062AFE1D-4A2B-6947-B517-9199D62A15A7}" type="presParOf" srcId="{C613174F-3D77-4096-8228-E4D40682CA15}" destId="{0D586C21-281B-404E-9E2A-EAF17860C9DF}" srcOrd="1" destOrd="0" presId="urn:microsoft.com/office/officeart/2018/2/layout/IconLabelList"/>
    <dgm:cxn modelId="{F3C266B5-E0AC-5045-841C-28366F342E14}" type="presParOf" srcId="{C613174F-3D77-4096-8228-E4D40682CA15}" destId="{0449AB9E-B58A-4E19-825B-1AAAC5CA1F2B}" srcOrd="2" destOrd="0" presId="urn:microsoft.com/office/officeart/2018/2/layout/IconLabelList"/>
    <dgm:cxn modelId="{2DAFE013-D09D-2A48-AC73-FDED8500F84A}" type="presParOf" srcId="{0449AB9E-B58A-4E19-825B-1AAAC5CA1F2B}" destId="{7549B6EF-62CB-4644-A0A4-B78BBF4ED8D8}" srcOrd="0" destOrd="0" presId="urn:microsoft.com/office/officeart/2018/2/layout/IconLabelList"/>
    <dgm:cxn modelId="{4B53E82A-5C21-B649-8B82-8CD30D8A9C2D}" type="presParOf" srcId="{0449AB9E-B58A-4E19-825B-1AAAC5CA1F2B}" destId="{4B197F4D-91A1-4CC0-A360-7E62F16DD0BD}" srcOrd="1" destOrd="0" presId="urn:microsoft.com/office/officeart/2018/2/layout/IconLabelList"/>
    <dgm:cxn modelId="{42DA02A0-0AB5-AA45-970A-F864EA462745}" type="presParOf" srcId="{0449AB9E-B58A-4E19-825B-1AAAC5CA1F2B}" destId="{11FEA9F1-84AA-40BC-A5F0-22E09F24C775}" srcOrd="2" destOrd="0" presId="urn:microsoft.com/office/officeart/2018/2/layout/IconLabelList"/>
    <dgm:cxn modelId="{2A348307-4D8F-EA4E-BC0D-18316C1193D0}" type="presParOf" srcId="{C613174F-3D77-4096-8228-E4D40682CA15}" destId="{5EF9B847-F54C-4C7C-A069-F55A3FE108F4}" srcOrd="3" destOrd="0" presId="urn:microsoft.com/office/officeart/2018/2/layout/IconLabelList"/>
    <dgm:cxn modelId="{3929D229-CD2D-654E-A0E4-73CDB65F0AF8}" type="presParOf" srcId="{C613174F-3D77-4096-8228-E4D40682CA15}" destId="{9CE6335D-B9A7-4DE0-B218-2410D6F39D8A}" srcOrd="4" destOrd="0" presId="urn:microsoft.com/office/officeart/2018/2/layout/IconLabelList"/>
    <dgm:cxn modelId="{98F538A6-13F2-5644-92E8-F9785F0A16DB}" type="presParOf" srcId="{9CE6335D-B9A7-4DE0-B218-2410D6F39D8A}" destId="{2976C9F9-E63B-44E1-B6AC-1742654844E9}" srcOrd="0" destOrd="0" presId="urn:microsoft.com/office/officeart/2018/2/layout/IconLabelList"/>
    <dgm:cxn modelId="{8D9A1DEB-5FF2-F249-AFCD-0C8D4035E0EC}" type="presParOf" srcId="{9CE6335D-B9A7-4DE0-B218-2410D6F39D8A}" destId="{21AEEB52-7421-4A52-9753-345768E6A3EC}" srcOrd="1" destOrd="0" presId="urn:microsoft.com/office/officeart/2018/2/layout/IconLabelList"/>
    <dgm:cxn modelId="{6A3A818F-1743-764E-9C2D-F9C48C8CA485}" type="presParOf" srcId="{9CE6335D-B9A7-4DE0-B218-2410D6F39D8A}" destId="{2AAFF240-A0BF-44AD-9CF8-8D14B3D974BE}" srcOrd="2" destOrd="0" presId="urn:microsoft.com/office/officeart/2018/2/layout/IconLabelList"/>
    <dgm:cxn modelId="{CD5BA28E-7772-8D45-93EC-656A8EC5237A}" type="presParOf" srcId="{C613174F-3D77-4096-8228-E4D40682CA15}" destId="{7FE7EB7B-5BE1-4F5E-BE64-2F815720C440}" srcOrd="5" destOrd="0" presId="urn:microsoft.com/office/officeart/2018/2/layout/IconLabelList"/>
    <dgm:cxn modelId="{E10A9A26-9DFB-774A-9077-C304C0C9648D}" type="presParOf" srcId="{C613174F-3D77-4096-8228-E4D40682CA15}" destId="{D689B2D2-B7D2-4470-A952-35B91D927EF2}" srcOrd="6" destOrd="0" presId="urn:microsoft.com/office/officeart/2018/2/layout/IconLabelList"/>
    <dgm:cxn modelId="{AE8E67DE-BC98-E442-A48C-C215D7CEE072}" type="presParOf" srcId="{D689B2D2-B7D2-4470-A952-35B91D927EF2}" destId="{03FBC3C6-1709-4BF6-86BF-5D77F5F797D7}" srcOrd="0" destOrd="0" presId="urn:microsoft.com/office/officeart/2018/2/layout/IconLabelList"/>
    <dgm:cxn modelId="{ED1B27C6-7F07-0740-8DA9-B14355A7CBC8}" type="presParOf" srcId="{D689B2D2-B7D2-4470-A952-35B91D927EF2}" destId="{08372CC2-F31E-4981-9916-F6460F953F49}" srcOrd="1" destOrd="0" presId="urn:microsoft.com/office/officeart/2018/2/layout/IconLabelList"/>
    <dgm:cxn modelId="{72210DE1-97E5-E64E-A517-4935CB995680}" type="presParOf" srcId="{D689B2D2-B7D2-4470-A952-35B91D927EF2}" destId="{96079D71-D9AE-481D-B3E0-306B5EA95A61}" srcOrd="2" destOrd="0" presId="urn:microsoft.com/office/officeart/2018/2/layout/IconLabelList"/>
    <dgm:cxn modelId="{51CE7786-D509-B64B-B20B-29EE2A9C1A50}" type="presParOf" srcId="{C613174F-3D77-4096-8228-E4D40682CA15}" destId="{A18FD98C-DEBF-4D8B-AFDF-930A74945E1B}" srcOrd="7" destOrd="0" presId="urn:microsoft.com/office/officeart/2018/2/layout/IconLabelList"/>
    <dgm:cxn modelId="{9C40698C-8B45-9E41-9669-1E51350AE4F1}" type="presParOf" srcId="{C613174F-3D77-4096-8228-E4D40682CA15}" destId="{C798B11F-8905-460E-A5FB-496143A5F607}" srcOrd="8" destOrd="0" presId="urn:microsoft.com/office/officeart/2018/2/layout/IconLabelList"/>
    <dgm:cxn modelId="{2AB27911-F8C6-6D4A-B774-54D7761A16CD}" type="presParOf" srcId="{C798B11F-8905-460E-A5FB-496143A5F607}" destId="{7E64B832-25D6-42DC-B82A-1B1FE2C2B7FD}" srcOrd="0" destOrd="0" presId="urn:microsoft.com/office/officeart/2018/2/layout/IconLabelList"/>
    <dgm:cxn modelId="{17654EBF-2B65-344E-877F-F22EAC7B352E}" type="presParOf" srcId="{C798B11F-8905-460E-A5FB-496143A5F607}" destId="{39378E1F-D1F3-4704-8AA1-846254764D9A}" srcOrd="1" destOrd="0" presId="urn:microsoft.com/office/officeart/2018/2/layout/IconLabelList"/>
    <dgm:cxn modelId="{363B7690-C3C4-D94D-9567-7D7E33C7FCCA}" type="presParOf" srcId="{C798B11F-8905-460E-A5FB-496143A5F607}" destId="{17184872-22A7-46C3-B7B9-A2779230FF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058281-A5AA-419A-8E25-E5B8DCACDC80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A759FD-9DEB-42B8-8A3E-246898DAC1D9}">
      <dgm:prSet/>
      <dgm:spPr/>
      <dgm:t>
        <a:bodyPr/>
        <a:lstStyle/>
        <a:p>
          <a:r>
            <a:rPr lang="en-US"/>
            <a:t>Completed </a:t>
          </a:r>
        </a:p>
      </dgm:t>
    </dgm:pt>
    <dgm:pt modelId="{13486770-1548-41EB-AC9F-F837B26E8A1E}" type="parTrans" cxnId="{488397C0-CF07-4897-A3CE-01DFAEE8280A}">
      <dgm:prSet/>
      <dgm:spPr/>
      <dgm:t>
        <a:bodyPr/>
        <a:lstStyle/>
        <a:p>
          <a:endParaRPr lang="en-US"/>
        </a:p>
      </dgm:t>
    </dgm:pt>
    <dgm:pt modelId="{C2BFC69C-4F23-4290-BB95-99A35BD98025}" type="sibTrans" cxnId="{488397C0-CF07-4897-A3CE-01DFAEE8280A}">
      <dgm:prSet/>
      <dgm:spPr/>
      <dgm:t>
        <a:bodyPr/>
        <a:lstStyle/>
        <a:p>
          <a:endParaRPr lang="en-US"/>
        </a:p>
      </dgm:t>
    </dgm:pt>
    <dgm:pt modelId="{2D59C1F3-2149-4D28-9D89-665D7C268434}">
      <dgm:prSet/>
      <dgm:spPr/>
      <dgm:t>
        <a:bodyPr/>
        <a:lstStyle/>
        <a:p>
          <a:r>
            <a:rPr lang="en-US" dirty="0"/>
            <a:t>Scorecard updates with dynamically scoring</a:t>
          </a:r>
        </a:p>
      </dgm:t>
    </dgm:pt>
    <dgm:pt modelId="{38ECD49A-4E5C-4E01-B0F2-22737FA32332}" type="parTrans" cxnId="{48B4897A-EE2F-4ACD-903C-7276D72B5C99}">
      <dgm:prSet/>
      <dgm:spPr/>
      <dgm:t>
        <a:bodyPr/>
        <a:lstStyle/>
        <a:p>
          <a:endParaRPr lang="en-US"/>
        </a:p>
      </dgm:t>
    </dgm:pt>
    <dgm:pt modelId="{9EA9FEFD-4CEE-4064-A537-603E52232589}" type="sibTrans" cxnId="{48B4897A-EE2F-4ACD-903C-7276D72B5C99}">
      <dgm:prSet/>
      <dgm:spPr/>
      <dgm:t>
        <a:bodyPr/>
        <a:lstStyle/>
        <a:p>
          <a:endParaRPr lang="en-US"/>
        </a:p>
      </dgm:t>
    </dgm:pt>
    <dgm:pt modelId="{0EFB63FB-6416-47C0-AFD7-59493F3E3465}">
      <dgm:prSet/>
      <dgm:spPr/>
      <dgm:t>
        <a:bodyPr/>
        <a:lstStyle/>
        <a:p>
          <a:r>
            <a:rPr lang="en-US"/>
            <a:t>In process</a:t>
          </a:r>
        </a:p>
      </dgm:t>
    </dgm:pt>
    <dgm:pt modelId="{A164935B-3F3F-45CC-87E5-22760CA82F75}" type="parTrans" cxnId="{A9988169-47AA-497D-AFCE-6ACD03F9FC8F}">
      <dgm:prSet/>
      <dgm:spPr/>
      <dgm:t>
        <a:bodyPr/>
        <a:lstStyle/>
        <a:p>
          <a:endParaRPr lang="en-US"/>
        </a:p>
      </dgm:t>
    </dgm:pt>
    <dgm:pt modelId="{6E8C0752-6E9B-44DA-B663-07D5333AE5B4}" type="sibTrans" cxnId="{A9988169-47AA-497D-AFCE-6ACD03F9FC8F}">
      <dgm:prSet/>
      <dgm:spPr/>
      <dgm:t>
        <a:bodyPr/>
        <a:lstStyle/>
        <a:p>
          <a:endParaRPr lang="en-US"/>
        </a:p>
      </dgm:t>
    </dgm:pt>
    <dgm:pt modelId="{AEDC8870-E5FD-43AE-B6B4-BFBFAA7711BF}">
      <dgm:prSet/>
      <dgm:spPr/>
      <dgm:t>
        <a:bodyPr/>
        <a:lstStyle/>
        <a:p>
          <a:r>
            <a:rPr lang="en-US" dirty="0"/>
            <a:t>New start menu to select the number of players</a:t>
          </a:r>
        </a:p>
      </dgm:t>
    </dgm:pt>
    <dgm:pt modelId="{EF0E9936-5E9B-4560-91DB-CC3B0304D4F7}" type="parTrans" cxnId="{AF360F47-D72F-44C6-B13A-EA1F0A6605C8}">
      <dgm:prSet/>
      <dgm:spPr/>
      <dgm:t>
        <a:bodyPr/>
        <a:lstStyle/>
        <a:p>
          <a:endParaRPr lang="en-US"/>
        </a:p>
      </dgm:t>
    </dgm:pt>
    <dgm:pt modelId="{E18E57BE-09A9-4089-80D7-7B9DC98C34BA}" type="sibTrans" cxnId="{AF360F47-D72F-44C6-B13A-EA1F0A6605C8}">
      <dgm:prSet/>
      <dgm:spPr/>
      <dgm:t>
        <a:bodyPr/>
        <a:lstStyle/>
        <a:p>
          <a:endParaRPr lang="en-US"/>
        </a:p>
      </dgm:t>
    </dgm:pt>
    <dgm:pt modelId="{8513ADEE-FC21-428F-A104-47AFEB9BCBE3}">
      <dgm:prSet/>
      <dgm:spPr/>
      <dgm:t>
        <a:bodyPr/>
        <a:lstStyle/>
        <a:p>
          <a:r>
            <a:rPr lang="en-US" dirty="0"/>
            <a:t>New end game, discard and shuffle tile button </a:t>
          </a:r>
        </a:p>
      </dgm:t>
    </dgm:pt>
    <dgm:pt modelId="{A1D4C33B-9455-4BA8-8D26-62F0DD254DFB}" type="parTrans" cxnId="{B228626D-3224-4808-9637-D40195FA2176}">
      <dgm:prSet/>
      <dgm:spPr/>
      <dgm:t>
        <a:bodyPr/>
        <a:lstStyle/>
        <a:p>
          <a:endParaRPr lang="en-US"/>
        </a:p>
      </dgm:t>
    </dgm:pt>
    <dgm:pt modelId="{B31DFE0A-EEAD-4810-BA34-6DFA377EA17D}" type="sibTrans" cxnId="{B228626D-3224-4808-9637-D40195FA2176}">
      <dgm:prSet/>
      <dgm:spPr/>
      <dgm:t>
        <a:bodyPr/>
        <a:lstStyle/>
        <a:p>
          <a:endParaRPr lang="en-US"/>
        </a:p>
      </dgm:t>
    </dgm:pt>
    <dgm:pt modelId="{C91401C8-EE4B-41F5-9945-66925095041B}">
      <dgm:prSet/>
      <dgm:spPr/>
      <dgm:t>
        <a:bodyPr/>
        <a:lstStyle/>
        <a:p>
          <a:r>
            <a:rPr lang="en-US" dirty="0"/>
            <a:t>UI improvements and standardization</a:t>
          </a:r>
        </a:p>
      </dgm:t>
    </dgm:pt>
    <dgm:pt modelId="{0C7D269E-14EE-4D26-B9FA-07D9DDDCF4E4}" type="parTrans" cxnId="{E4A35DF5-17CA-4051-B03F-96CCC3C5B538}">
      <dgm:prSet/>
      <dgm:spPr/>
      <dgm:t>
        <a:bodyPr/>
        <a:lstStyle/>
        <a:p>
          <a:endParaRPr lang="en-US"/>
        </a:p>
      </dgm:t>
    </dgm:pt>
    <dgm:pt modelId="{F1D8834C-369A-449C-B537-9D727CA2E92D}" type="sibTrans" cxnId="{E4A35DF5-17CA-4051-B03F-96CCC3C5B538}">
      <dgm:prSet/>
      <dgm:spPr/>
      <dgm:t>
        <a:bodyPr/>
        <a:lstStyle/>
        <a:p>
          <a:endParaRPr lang="en-US"/>
        </a:p>
      </dgm:t>
    </dgm:pt>
    <dgm:pt modelId="{09D01A6A-F1B5-4E74-8FCD-DF0DA2611CD3}">
      <dgm:prSet/>
      <dgm:spPr/>
      <dgm:t>
        <a:bodyPr/>
        <a:lstStyle/>
        <a:p>
          <a:pPr marL="228600" lvl="1" indent="0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dirty="0"/>
            <a:t> Confirmation window for closing game</a:t>
          </a:r>
        </a:p>
      </dgm:t>
    </dgm:pt>
    <dgm:pt modelId="{B65D9458-17C4-456E-BF91-932EAF255897}" type="parTrans" cxnId="{E82153A5-A9B5-40DC-8965-E7B920DD1643}">
      <dgm:prSet/>
      <dgm:spPr/>
      <dgm:t>
        <a:bodyPr/>
        <a:lstStyle/>
        <a:p>
          <a:endParaRPr lang="en-US"/>
        </a:p>
      </dgm:t>
    </dgm:pt>
    <dgm:pt modelId="{28DF6287-41DB-4711-BBBA-A8106BABF961}" type="sibTrans" cxnId="{E82153A5-A9B5-40DC-8965-E7B920DD1643}">
      <dgm:prSet/>
      <dgm:spPr/>
      <dgm:t>
        <a:bodyPr/>
        <a:lstStyle/>
        <a:p>
          <a:endParaRPr lang="en-US"/>
        </a:p>
      </dgm:t>
    </dgm:pt>
    <dgm:pt modelId="{BCA70172-2114-4BE0-B1F6-8FBCA55A4CF2}">
      <dgm:prSet/>
      <dgm:spPr/>
      <dgm:t>
        <a:bodyPr/>
        <a:lstStyle/>
        <a:p>
          <a:pPr marL="228600" lvl="1" indent="0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dirty="0"/>
            <a:t> Removable tile before Submitting words</a:t>
          </a:r>
        </a:p>
      </dgm:t>
    </dgm:pt>
    <dgm:pt modelId="{6FAF4D64-E58A-4734-8E97-630BE32F2169}" type="parTrans" cxnId="{8D07571F-33EE-4A5A-9CD2-D1B9059E536C}">
      <dgm:prSet/>
      <dgm:spPr/>
      <dgm:t>
        <a:bodyPr/>
        <a:lstStyle/>
        <a:p>
          <a:endParaRPr lang="en-US"/>
        </a:p>
      </dgm:t>
    </dgm:pt>
    <dgm:pt modelId="{AA3D8FC0-057F-4F19-949D-0C0BE9A2EA1A}" type="sibTrans" cxnId="{8D07571F-33EE-4A5A-9CD2-D1B9059E536C}">
      <dgm:prSet/>
      <dgm:spPr/>
      <dgm:t>
        <a:bodyPr/>
        <a:lstStyle/>
        <a:p>
          <a:endParaRPr lang="en-US"/>
        </a:p>
      </dgm:t>
    </dgm:pt>
    <dgm:pt modelId="{07A7C880-9C1A-482A-8B68-BC056B81882C}">
      <dgm:prSet/>
      <dgm:spPr/>
      <dgm:t>
        <a:bodyPr/>
        <a:lstStyle/>
        <a:p>
          <a:pPr marL="228600" lvl="1" indent="0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dirty="0"/>
            <a:t> End game logic</a:t>
          </a:r>
        </a:p>
      </dgm:t>
    </dgm:pt>
    <dgm:pt modelId="{7275DD9F-6C92-42DF-8225-0B4AC6961E8F}" type="parTrans" cxnId="{ACC8916B-51AF-4B33-A571-A1FABC066E1A}">
      <dgm:prSet/>
      <dgm:spPr/>
      <dgm:t>
        <a:bodyPr/>
        <a:lstStyle/>
        <a:p>
          <a:endParaRPr lang="en-US"/>
        </a:p>
      </dgm:t>
    </dgm:pt>
    <dgm:pt modelId="{4CB8E2A2-4ACB-4639-8096-1574ADD04CEB}" type="sibTrans" cxnId="{ACC8916B-51AF-4B33-A571-A1FABC066E1A}">
      <dgm:prSet/>
      <dgm:spPr/>
      <dgm:t>
        <a:bodyPr/>
        <a:lstStyle/>
        <a:p>
          <a:endParaRPr lang="en-US"/>
        </a:p>
      </dgm:t>
    </dgm:pt>
    <dgm:pt modelId="{F8472C8F-C76D-47AC-9E35-C85BE34F2D4F}">
      <dgm:prSet/>
      <dgm:spPr/>
      <dgm:t>
        <a:bodyPr/>
        <a:lstStyle/>
        <a:p>
          <a:pPr marL="228600" lvl="1" indent="0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dirty="0"/>
            <a:t> Return tiles to tray, discard tiles</a:t>
          </a:r>
        </a:p>
      </dgm:t>
    </dgm:pt>
    <dgm:pt modelId="{8D65BF16-D7AB-4608-A292-8BC3C65DD3B9}" type="parTrans" cxnId="{6581B880-814E-4F75-8517-FE0282CB1555}">
      <dgm:prSet/>
      <dgm:spPr/>
      <dgm:t>
        <a:bodyPr/>
        <a:lstStyle/>
        <a:p>
          <a:endParaRPr lang="en-US"/>
        </a:p>
      </dgm:t>
    </dgm:pt>
    <dgm:pt modelId="{0B8589D0-8F66-4340-B0F6-1ECAC4EC656C}" type="sibTrans" cxnId="{6581B880-814E-4F75-8517-FE0282CB1555}">
      <dgm:prSet/>
      <dgm:spPr/>
      <dgm:t>
        <a:bodyPr/>
        <a:lstStyle/>
        <a:p>
          <a:endParaRPr lang="en-US"/>
        </a:p>
      </dgm:t>
    </dgm:pt>
    <dgm:pt modelId="{082FE4DF-E9C7-B641-9525-FB8921AB9139}" type="pres">
      <dgm:prSet presAssocID="{51058281-A5AA-419A-8E25-E5B8DCACDC80}" presName="Name0" presStyleCnt="0">
        <dgm:presLayoutVars>
          <dgm:dir/>
          <dgm:animLvl val="lvl"/>
          <dgm:resizeHandles val="exact"/>
        </dgm:presLayoutVars>
      </dgm:prSet>
      <dgm:spPr/>
    </dgm:pt>
    <dgm:pt modelId="{B9F9D599-4AF6-114D-A9EA-59867DE21E59}" type="pres">
      <dgm:prSet presAssocID="{42A759FD-9DEB-42B8-8A3E-246898DAC1D9}" presName="linNode" presStyleCnt="0"/>
      <dgm:spPr/>
    </dgm:pt>
    <dgm:pt modelId="{30E4794A-CD0C-7F44-B113-13F3E617DB1C}" type="pres">
      <dgm:prSet presAssocID="{42A759FD-9DEB-42B8-8A3E-246898DAC1D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BCA465D5-8877-7B4C-A0EB-6C1D1B7D0534}" type="pres">
      <dgm:prSet presAssocID="{42A759FD-9DEB-42B8-8A3E-246898DAC1D9}" presName="descendantText" presStyleLbl="alignAccFollowNode1" presStyleIdx="0" presStyleCnt="2">
        <dgm:presLayoutVars>
          <dgm:bulletEnabled val="1"/>
        </dgm:presLayoutVars>
      </dgm:prSet>
      <dgm:spPr/>
    </dgm:pt>
    <dgm:pt modelId="{DA22CAC4-A851-2F42-ADB6-CED2AA3CADFC}" type="pres">
      <dgm:prSet presAssocID="{C2BFC69C-4F23-4290-BB95-99A35BD98025}" presName="sp" presStyleCnt="0"/>
      <dgm:spPr/>
    </dgm:pt>
    <dgm:pt modelId="{51967839-D014-1F48-8917-6EF3F8A8179E}" type="pres">
      <dgm:prSet presAssocID="{0EFB63FB-6416-47C0-AFD7-59493F3E3465}" presName="linNode" presStyleCnt="0"/>
      <dgm:spPr/>
    </dgm:pt>
    <dgm:pt modelId="{4540B220-01E3-4B4A-8430-498E77395312}" type="pres">
      <dgm:prSet presAssocID="{0EFB63FB-6416-47C0-AFD7-59493F3E346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916B76E-216E-3747-887E-93B85F761C57}" type="pres">
      <dgm:prSet presAssocID="{0EFB63FB-6416-47C0-AFD7-59493F3E346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BB17400F-F49B-0B4C-A3E4-47C57BC8D569}" type="presOf" srcId="{51058281-A5AA-419A-8E25-E5B8DCACDC80}" destId="{082FE4DF-E9C7-B641-9525-FB8921AB9139}" srcOrd="0" destOrd="0" presId="urn:microsoft.com/office/officeart/2005/8/layout/vList5"/>
    <dgm:cxn modelId="{8D07571F-33EE-4A5A-9CD2-D1B9059E536C}" srcId="{0EFB63FB-6416-47C0-AFD7-59493F3E3465}" destId="{BCA70172-2114-4BE0-B1F6-8FBCA55A4CF2}" srcOrd="0" destOrd="0" parTransId="{6FAF4D64-E58A-4734-8E97-630BE32F2169}" sibTransId="{AA3D8FC0-057F-4F19-949D-0C0BE9A2EA1A}"/>
    <dgm:cxn modelId="{11751627-41F9-4226-97BB-B99FDCCE0703}" type="presOf" srcId="{09D01A6A-F1B5-4E74-8FCD-DF0DA2611CD3}" destId="{4916B76E-216E-3747-887E-93B85F761C57}" srcOrd="0" destOrd="3" presId="urn:microsoft.com/office/officeart/2005/8/layout/vList5"/>
    <dgm:cxn modelId="{853B1063-942C-441E-AF4F-7865385CFAF3}" type="presOf" srcId="{8513ADEE-FC21-428F-A104-47AFEB9BCBE3}" destId="{BCA465D5-8877-7B4C-A0EB-6C1D1B7D0534}" srcOrd="0" destOrd="2" presId="urn:microsoft.com/office/officeart/2005/8/layout/vList5"/>
    <dgm:cxn modelId="{AF360F47-D72F-44C6-B13A-EA1F0A6605C8}" srcId="{42A759FD-9DEB-42B8-8A3E-246898DAC1D9}" destId="{AEDC8870-E5FD-43AE-B6B4-BFBFAA7711BF}" srcOrd="1" destOrd="0" parTransId="{EF0E9936-5E9B-4560-91DB-CC3B0304D4F7}" sibTransId="{E18E57BE-09A9-4089-80D7-7B9DC98C34BA}"/>
    <dgm:cxn modelId="{A9988169-47AA-497D-AFCE-6ACD03F9FC8F}" srcId="{51058281-A5AA-419A-8E25-E5B8DCACDC80}" destId="{0EFB63FB-6416-47C0-AFD7-59493F3E3465}" srcOrd="1" destOrd="0" parTransId="{A164935B-3F3F-45CC-87E5-22760CA82F75}" sibTransId="{6E8C0752-6E9B-44DA-B663-07D5333AE5B4}"/>
    <dgm:cxn modelId="{ACC8916B-51AF-4B33-A571-A1FABC066E1A}" srcId="{0EFB63FB-6416-47C0-AFD7-59493F3E3465}" destId="{07A7C880-9C1A-482A-8B68-BC056B81882C}" srcOrd="2" destOrd="0" parTransId="{7275DD9F-6C92-42DF-8225-0B4AC6961E8F}" sibTransId="{4CB8E2A2-4ACB-4639-8096-1574ADD04CEB}"/>
    <dgm:cxn modelId="{B228626D-3224-4808-9637-D40195FA2176}" srcId="{42A759FD-9DEB-42B8-8A3E-246898DAC1D9}" destId="{8513ADEE-FC21-428F-A104-47AFEB9BCBE3}" srcOrd="2" destOrd="0" parTransId="{A1D4C33B-9455-4BA8-8D26-62F0DD254DFB}" sibTransId="{B31DFE0A-EEAD-4810-BA34-6DFA377EA17D}"/>
    <dgm:cxn modelId="{5D2B1851-579D-4D99-A623-ED76333650D5}" type="presOf" srcId="{F8472C8F-C76D-47AC-9E35-C85BE34F2D4F}" destId="{4916B76E-216E-3747-887E-93B85F761C57}" srcOrd="0" destOrd="1" presId="urn:microsoft.com/office/officeart/2005/8/layout/vList5"/>
    <dgm:cxn modelId="{1B57D277-6165-944F-B626-CF4CC09C663D}" type="presOf" srcId="{42A759FD-9DEB-42B8-8A3E-246898DAC1D9}" destId="{30E4794A-CD0C-7F44-B113-13F3E617DB1C}" srcOrd="0" destOrd="0" presId="urn:microsoft.com/office/officeart/2005/8/layout/vList5"/>
    <dgm:cxn modelId="{48B4897A-EE2F-4ACD-903C-7276D72B5C99}" srcId="{42A759FD-9DEB-42B8-8A3E-246898DAC1D9}" destId="{2D59C1F3-2149-4D28-9D89-665D7C268434}" srcOrd="0" destOrd="0" parTransId="{38ECD49A-4E5C-4E01-B0F2-22737FA32332}" sibTransId="{9EA9FEFD-4CEE-4064-A537-603E52232589}"/>
    <dgm:cxn modelId="{6581B880-814E-4F75-8517-FE0282CB1555}" srcId="{0EFB63FB-6416-47C0-AFD7-59493F3E3465}" destId="{F8472C8F-C76D-47AC-9E35-C85BE34F2D4F}" srcOrd="1" destOrd="0" parTransId="{8D65BF16-D7AB-4608-A292-8BC3C65DD3B9}" sibTransId="{0B8589D0-8F66-4340-B0F6-1ECAC4EC656C}"/>
    <dgm:cxn modelId="{7F7FDB92-1925-47C5-8544-1ABBA535FFD8}" type="presOf" srcId="{BCA70172-2114-4BE0-B1F6-8FBCA55A4CF2}" destId="{4916B76E-216E-3747-887E-93B85F761C57}" srcOrd="0" destOrd="0" presId="urn:microsoft.com/office/officeart/2005/8/layout/vList5"/>
    <dgm:cxn modelId="{6901CE9A-DEA5-46F0-B916-C7BDD8444323}" type="presOf" srcId="{C91401C8-EE4B-41F5-9945-66925095041B}" destId="{BCA465D5-8877-7B4C-A0EB-6C1D1B7D0534}" srcOrd="0" destOrd="3" presId="urn:microsoft.com/office/officeart/2005/8/layout/vList5"/>
    <dgm:cxn modelId="{0E8EBA9D-F3D4-4596-941D-F89E8E73C603}" type="presOf" srcId="{AEDC8870-E5FD-43AE-B6B4-BFBFAA7711BF}" destId="{BCA465D5-8877-7B4C-A0EB-6C1D1B7D0534}" srcOrd="0" destOrd="1" presId="urn:microsoft.com/office/officeart/2005/8/layout/vList5"/>
    <dgm:cxn modelId="{0BA80EA1-49C8-8C47-B849-1F45A29016C9}" type="presOf" srcId="{0EFB63FB-6416-47C0-AFD7-59493F3E3465}" destId="{4540B220-01E3-4B4A-8430-498E77395312}" srcOrd="0" destOrd="0" presId="urn:microsoft.com/office/officeart/2005/8/layout/vList5"/>
    <dgm:cxn modelId="{E82153A5-A9B5-40DC-8965-E7B920DD1643}" srcId="{0EFB63FB-6416-47C0-AFD7-59493F3E3465}" destId="{09D01A6A-F1B5-4E74-8FCD-DF0DA2611CD3}" srcOrd="3" destOrd="0" parTransId="{B65D9458-17C4-456E-BF91-932EAF255897}" sibTransId="{28DF6287-41DB-4711-BBBA-A8106BABF961}"/>
    <dgm:cxn modelId="{E1161AB7-5C8D-4A00-9393-DB90D2CD9847}" type="presOf" srcId="{07A7C880-9C1A-482A-8B68-BC056B81882C}" destId="{4916B76E-216E-3747-887E-93B85F761C57}" srcOrd="0" destOrd="2" presId="urn:microsoft.com/office/officeart/2005/8/layout/vList5"/>
    <dgm:cxn modelId="{488397C0-CF07-4897-A3CE-01DFAEE8280A}" srcId="{51058281-A5AA-419A-8E25-E5B8DCACDC80}" destId="{42A759FD-9DEB-42B8-8A3E-246898DAC1D9}" srcOrd="0" destOrd="0" parTransId="{13486770-1548-41EB-AC9F-F837B26E8A1E}" sibTransId="{C2BFC69C-4F23-4290-BB95-99A35BD98025}"/>
    <dgm:cxn modelId="{668BD3EA-37EE-CA47-89CE-034E3E24C3CA}" type="presOf" srcId="{2D59C1F3-2149-4D28-9D89-665D7C268434}" destId="{BCA465D5-8877-7B4C-A0EB-6C1D1B7D0534}" srcOrd="0" destOrd="0" presId="urn:microsoft.com/office/officeart/2005/8/layout/vList5"/>
    <dgm:cxn modelId="{E4A35DF5-17CA-4051-B03F-96CCC3C5B538}" srcId="{42A759FD-9DEB-42B8-8A3E-246898DAC1D9}" destId="{C91401C8-EE4B-41F5-9945-66925095041B}" srcOrd="3" destOrd="0" parTransId="{0C7D269E-14EE-4D26-B9FA-07D9DDDCF4E4}" sibTransId="{F1D8834C-369A-449C-B537-9D727CA2E92D}"/>
    <dgm:cxn modelId="{8871FC14-5067-DC45-B38E-7D307E59598E}" type="presParOf" srcId="{082FE4DF-E9C7-B641-9525-FB8921AB9139}" destId="{B9F9D599-4AF6-114D-A9EA-59867DE21E59}" srcOrd="0" destOrd="0" presId="urn:microsoft.com/office/officeart/2005/8/layout/vList5"/>
    <dgm:cxn modelId="{BD1F40B3-CB56-0544-8408-8339351229F4}" type="presParOf" srcId="{B9F9D599-4AF6-114D-A9EA-59867DE21E59}" destId="{30E4794A-CD0C-7F44-B113-13F3E617DB1C}" srcOrd="0" destOrd="0" presId="urn:microsoft.com/office/officeart/2005/8/layout/vList5"/>
    <dgm:cxn modelId="{D19F4860-564C-8840-9D7B-1FFF61D85D1E}" type="presParOf" srcId="{B9F9D599-4AF6-114D-A9EA-59867DE21E59}" destId="{BCA465D5-8877-7B4C-A0EB-6C1D1B7D0534}" srcOrd="1" destOrd="0" presId="urn:microsoft.com/office/officeart/2005/8/layout/vList5"/>
    <dgm:cxn modelId="{7F189F3D-BBB3-8E4B-AADD-4FAEDF291C7D}" type="presParOf" srcId="{082FE4DF-E9C7-B641-9525-FB8921AB9139}" destId="{DA22CAC4-A851-2F42-ADB6-CED2AA3CADFC}" srcOrd="1" destOrd="0" presId="urn:microsoft.com/office/officeart/2005/8/layout/vList5"/>
    <dgm:cxn modelId="{3A4BF067-86FF-C14A-8841-AADFFE0A8B01}" type="presParOf" srcId="{082FE4DF-E9C7-B641-9525-FB8921AB9139}" destId="{51967839-D014-1F48-8917-6EF3F8A8179E}" srcOrd="2" destOrd="0" presId="urn:microsoft.com/office/officeart/2005/8/layout/vList5"/>
    <dgm:cxn modelId="{25A8A83F-976C-B34F-BA74-30504A93B63E}" type="presParOf" srcId="{51967839-D014-1F48-8917-6EF3F8A8179E}" destId="{4540B220-01E3-4B4A-8430-498E77395312}" srcOrd="0" destOrd="0" presId="urn:microsoft.com/office/officeart/2005/8/layout/vList5"/>
    <dgm:cxn modelId="{91F0EBE6-5F49-6A4A-858F-7C6F998EF034}" type="presParOf" srcId="{51967839-D014-1F48-8917-6EF3F8A8179E}" destId="{4916B76E-216E-3747-887E-93B85F761C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AB2E21-0921-4E3A-9008-EA7F12D90B87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47EA771-9450-49ED-8827-E9A2B1535893}">
      <dgm:prSet/>
      <dgm:spPr/>
      <dgm:t>
        <a:bodyPr/>
        <a:lstStyle/>
        <a:p>
          <a:pPr>
            <a:defRPr b="1"/>
          </a:pPr>
          <a:r>
            <a:rPr lang="en-US"/>
            <a:t>Challenges</a:t>
          </a:r>
        </a:p>
      </dgm:t>
    </dgm:pt>
    <dgm:pt modelId="{AB8B65D6-61C3-47D9-94DB-3536A6225F2D}" type="parTrans" cxnId="{51831723-2995-4B2E-BBA8-3EC02F6C8087}">
      <dgm:prSet/>
      <dgm:spPr/>
      <dgm:t>
        <a:bodyPr/>
        <a:lstStyle/>
        <a:p>
          <a:endParaRPr lang="en-US"/>
        </a:p>
      </dgm:t>
    </dgm:pt>
    <dgm:pt modelId="{39C96790-4CA6-4556-9B1F-CEEE0F002775}" type="sibTrans" cxnId="{51831723-2995-4B2E-BBA8-3EC02F6C8087}">
      <dgm:prSet/>
      <dgm:spPr/>
      <dgm:t>
        <a:bodyPr/>
        <a:lstStyle/>
        <a:p>
          <a:endParaRPr lang="en-US"/>
        </a:p>
      </dgm:t>
    </dgm:pt>
    <dgm:pt modelId="{1AD13ACC-6EA1-4652-8716-E77886F25017}">
      <dgm:prSet/>
      <dgm:spPr/>
      <dgm:t>
        <a:bodyPr/>
        <a:lstStyle/>
        <a:p>
          <a:r>
            <a:rPr lang="en-US"/>
            <a:t>Dynamically creating player objects based on user input</a:t>
          </a:r>
        </a:p>
      </dgm:t>
    </dgm:pt>
    <dgm:pt modelId="{681D1215-FEAB-4206-A460-FB24A6CBB395}" type="parTrans" cxnId="{A1642E99-42DB-49D3-B6CE-078278E2BFFC}">
      <dgm:prSet/>
      <dgm:spPr/>
      <dgm:t>
        <a:bodyPr/>
        <a:lstStyle/>
        <a:p>
          <a:endParaRPr lang="en-US"/>
        </a:p>
      </dgm:t>
    </dgm:pt>
    <dgm:pt modelId="{3DA158E2-C6AC-4BB4-BF2B-B53C0D2848E4}" type="sibTrans" cxnId="{A1642E99-42DB-49D3-B6CE-078278E2BFFC}">
      <dgm:prSet/>
      <dgm:spPr/>
      <dgm:t>
        <a:bodyPr/>
        <a:lstStyle/>
        <a:p>
          <a:endParaRPr lang="en-US"/>
        </a:p>
      </dgm:t>
    </dgm:pt>
    <dgm:pt modelId="{F7CA081E-3EA1-4D01-948A-0BEEF8D0E65F}">
      <dgm:prSet/>
      <dgm:spPr/>
      <dgm:t>
        <a:bodyPr/>
        <a:lstStyle/>
        <a:p>
          <a:r>
            <a:rPr lang="en-US"/>
            <a:t>Working with multiple classes to interact correctly</a:t>
          </a:r>
        </a:p>
      </dgm:t>
    </dgm:pt>
    <dgm:pt modelId="{83525EA2-0A5F-4432-9676-21DE5FF3F856}" type="parTrans" cxnId="{2BA30C25-DE87-452F-9275-1E70E22E60D4}">
      <dgm:prSet/>
      <dgm:spPr/>
      <dgm:t>
        <a:bodyPr/>
        <a:lstStyle/>
        <a:p>
          <a:endParaRPr lang="en-US"/>
        </a:p>
      </dgm:t>
    </dgm:pt>
    <dgm:pt modelId="{B53B7442-5213-42E2-8BA0-72E415B42A22}" type="sibTrans" cxnId="{2BA30C25-DE87-452F-9275-1E70E22E60D4}">
      <dgm:prSet/>
      <dgm:spPr/>
      <dgm:t>
        <a:bodyPr/>
        <a:lstStyle/>
        <a:p>
          <a:endParaRPr lang="en-US"/>
        </a:p>
      </dgm:t>
    </dgm:pt>
    <dgm:pt modelId="{CBAFC3A9-A5FE-4F32-A020-71DA79903674}">
      <dgm:prSet/>
      <dgm:spPr/>
      <dgm:t>
        <a:bodyPr/>
        <a:lstStyle/>
        <a:p>
          <a:pPr>
            <a:defRPr b="1"/>
          </a:pPr>
          <a:r>
            <a:rPr lang="en-US"/>
            <a:t>Lessons Learned</a:t>
          </a:r>
        </a:p>
      </dgm:t>
    </dgm:pt>
    <dgm:pt modelId="{93BF5C98-D6A2-411E-8F7C-C01991F33C6B}" type="parTrans" cxnId="{571795F2-53BF-414A-80ED-2543F4161A27}">
      <dgm:prSet/>
      <dgm:spPr/>
      <dgm:t>
        <a:bodyPr/>
        <a:lstStyle/>
        <a:p>
          <a:endParaRPr lang="en-US"/>
        </a:p>
      </dgm:t>
    </dgm:pt>
    <dgm:pt modelId="{836805E8-0AB9-4707-90A3-6CE6DCAA6F39}" type="sibTrans" cxnId="{571795F2-53BF-414A-80ED-2543F4161A27}">
      <dgm:prSet/>
      <dgm:spPr/>
      <dgm:t>
        <a:bodyPr/>
        <a:lstStyle/>
        <a:p>
          <a:endParaRPr lang="en-US"/>
        </a:p>
      </dgm:t>
    </dgm:pt>
    <dgm:pt modelId="{A6A40A66-AA25-4526-AB55-DAF3DDD53746}">
      <dgm:prSet/>
      <dgm:spPr/>
      <dgm:t>
        <a:bodyPr/>
        <a:lstStyle/>
        <a:p>
          <a:r>
            <a:rPr lang="en-US"/>
            <a:t>Creating title screens and buttons in PyGame</a:t>
          </a:r>
        </a:p>
      </dgm:t>
    </dgm:pt>
    <dgm:pt modelId="{7480E27D-88FD-4BD8-8F66-B5CFDAF2DE4B}" type="parTrans" cxnId="{A570DAD7-2136-42FB-9907-B4A6CD3BD44E}">
      <dgm:prSet/>
      <dgm:spPr/>
      <dgm:t>
        <a:bodyPr/>
        <a:lstStyle/>
        <a:p>
          <a:endParaRPr lang="en-US"/>
        </a:p>
      </dgm:t>
    </dgm:pt>
    <dgm:pt modelId="{B6011B41-C2EE-403B-86D9-9507039ABC6A}" type="sibTrans" cxnId="{A570DAD7-2136-42FB-9907-B4A6CD3BD44E}">
      <dgm:prSet/>
      <dgm:spPr/>
      <dgm:t>
        <a:bodyPr/>
        <a:lstStyle/>
        <a:p>
          <a:endParaRPr lang="en-US"/>
        </a:p>
      </dgm:t>
    </dgm:pt>
    <dgm:pt modelId="{CB9AAA05-A606-490B-B0B3-0CE5C578CDB8}">
      <dgm:prSet/>
      <dgm:spPr/>
      <dgm:t>
        <a:bodyPr/>
        <a:lstStyle/>
        <a:p>
          <a:r>
            <a:rPr lang="en-US"/>
            <a:t>When to take a break when troubleshooting</a:t>
          </a:r>
        </a:p>
      </dgm:t>
    </dgm:pt>
    <dgm:pt modelId="{7817CBC2-FE6D-4296-9583-C04A84A02ED2}" type="parTrans" cxnId="{48AB55DE-93D8-4E65-8EF2-2F8A81FE1201}">
      <dgm:prSet/>
      <dgm:spPr/>
      <dgm:t>
        <a:bodyPr/>
        <a:lstStyle/>
        <a:p>
          <a:endParaRPr lang="en-US"/>
        </a:p>
      </dgm:t>
    </dgm:pt>
    <dgm:pt modelId="{95091CA6-D291-4594-97CB-DECAC5054EF4}" type="sibTrans" cxnId="{48AB55DE-93D8-4E65-8EF2-2F8A81FE1201}">
      <dgm:prSet/>
      <dgm:spPr/>
      <dgm:t>
        <a:bodyPr/>
        <a:lstStyle/>
        <a:p>
          <a:endParaRPr lang="en-US"/>
        </a:p>
      </dgm:t>
    </dgm:pt>
    <dgm:pt modelId="{F88352BD-93CD-8F4C-8546-9DA46034F2C8}" type="pres">
      <dgm:prSet presAssocID="{B4AB2E21-0921-4E3A-9008-EA7F12D90B87}" presName="Name0" presStyleCnt="0">
        <dgm:presLayoutVars>
          <dgm:dir/>
          <dgm:animLvl val="lvl"/>
          <dgm:resizeHandles val="exact"/>
        </dgm:presLayoutVars>
      </dgm:prSet>
      <dgm:spPr/>
    </dgm:pt>
    <dgm:pt modelId="{D8F27CDA-2574-AD4B-8D7E-0D83A7F80ABC}" type="pres">
      <dgm:prSet presAssocID="{447EA771-9450-49ED-8827-E9A2B1535893}" presName="linNode" presStyleCnt="0"/>
      <dgm:spPr/>
    </dgm:pt>
    <dgm:pt modelId="{ABCDACE0-3DE5-154A-998D-A2D9085D986B}" type="pres">
      <dgm:prSet presAssocID="{447EA771-9450-49ED-8827-E9A2B153589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C22F862-B4C2-F14E-B919-B2E363A2082B}" type="pres">
      <dgm:prSet presAssocID="{447EA771-9450-49ED-8827-E9A2B1535893}" presName="descendantText" presStyleLbl="alignAccFollowNode1" presStyleIdx="0" presStyleCnt="2">
        <dgm:presLayoutVars>
          <dgm:bulletEnabled val="1"/>
        </dgm:presLayoutVars>
      </dgm:prSet>
      <dgm:spPr/>
    </dgm:pt>
    <dgm:pt modelId="{F132F21D-838C-8940-9C1A-2278C6FB3BE4}" type="pres">
      <dgm:prSet presAssocID="{39C96790-4CA6-4556-9B1F-CEEE0F002775}" presName="sp" presStyleCnt="0"/>
      <dgm:spPr/>
    </dgm:pt>
    <dgm:pt modelId="{089C86EC-E42A-A94A-93F7-67B53C8ECDE3}" type="pres">
      <dgm:prSet presAssocID="{CBAFC3A9-A5FE-4F32-A020-71DA79903674}" presName="linNode" presStyleCnt="0"/>
      <dgm:spPr/>
    </dgm:pt>
    <dgm:pt modelId="{0B7E0578-8B37-2F41-B0F5-D9BB09F97712}" type="pres">
      <dgm:prSet presAssocID="{CBAFC3A9-A5FE-4F32-A020-71DA7990367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F7568AB-6CC7-9F40-9047-97FADAA0521D}" type="pres">
      <dgm:prSet presAssocID="{CBAFC3A9-A5FE-4F32-A020-71DA7990367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1831723-2995-4B2E-BBA8-3EC02F6C8087}" srcId="{B4AB2E21-0921-4E3A-9008-EA7F12D90B87}" destId="{447EA771-9450-49ED-8827-E9A2B1535893}" srcOrd="0" destOrd="0" parTransId="{AB8B65D6-61C3-47D9-94DB-3536A6225F2D}" sibTransId="{39C96790-4CA6-4556-9B1F-CEEE0F002775}"/>
    <dgm:cxn modelId="{2BA30C25-DE87-452F-9275-1E70E22E60D4}" srcId="{447EA771-9450-49ED-8827-E9A2B1535893}" destId="{F7CA081E-3EA1-4D01-948A-0BEEF8D0E65F}" srcOrd="1" destOrd="0" parTransId="{83525EA2-0A5F-4432-9676-21DE5FF3F856}" sibTransId="{B53B7442-5213-42E2-8BA0-72E415B42A22}"/>
    <dgm:cxn modelId="{87257753-91D6-E248-A908-5D6761ED980A}" type="presOf" srcId="{1AD13ACC-6EA1-4652-8716-E77886F25017}" destId="{1C22F862-B4C2-F14E-B919-B2E363A2082B}" srcOrd="0" destOrd="0" presId="urn:microsoft.com/office/officeart/2005/8/layout/vList5"/>
    <dgm:cxn modelId="{A7AA0A78-02BC-6142-945C-31287A3B4285}" type="presOf" srcId="{447EA771-9450-49ED-8827-E9A2B1535893}" destId="{ABCDACE0-3DE5-154A-998D-A2D9085D986B}" srcOrd="0" destOrd="0" presId="urn:microsoft.com/office/officeart/2005/8/layout/vList5"/>
    <dgm:cxn modelId="{A1642E99-42DB-49D3-B6CE-078278E2BFFC}" srcId="{447EA771-9450-49ED-8827-E9A2B1535893}" destId="{1AD13ACC-6EA1-4652-8716-E77886F25017}" srcOrd="0" destOrd="0" parTransId="{681D1215-FEAB-4206-A460-FB24A6CBB395}" sibTransId="{3DA158E2-C6AC-4BB4-BF2B-B53C0D2848E4}"/>
    <dgm:cxn modelId="{081414A0-646A-7542-9D6F-FB06B0677C2E}" type="presOf" srcId="{B4AB2E21-0921-4E3A-9008-EA7F12D90B87}" destId="{F88352BD-93CD-8F4C-8546-9DA46034F2C8}" srcOrd="0" destOrd="0" presId="urn:microsoft.com/office/officeart/2005/8/layout/vList5"/>
    <dgm:cxn modelId="{E53793A5-5D4A-6141-9017-C94A81184D38}" type="presOf" srcId="{F7CA081E-3EA1-4D01-948A-0BEEF8D0E65F}" destId="{1C22F862-B4C2-F14E-B919-B2E363A2082B}" srcOrd="0" destOrd="1" presId="urn:microsoft.com/office/officeart/2005/8/layout/vList5"/>
    <dgm:cxn modelId="{4728F4A9-8A04-5C48-A4C5-CB432787D6A3}" type="presOf" srcId="{CB9AAA05-A606-490B-B0B3-0CE5C578CDB8}" destId="{9F7568AB-6CC7-9F40-9047-97FADAA0521D}" srcOrd="0" destOrd="1" presId="urn:microsoft.com/office/officeart/2005/8/layout/vList5"/>
    <dgm:cxn modelId="{A570DAD7-2136-42FB-9907-B4A6CD3BD44E}" srcId="{CBAFC3A9-A5FE-4F32-A020-71DA79903674}" destId="{A6A40A66-AA25-4526-AB55-DAF3DDD53746}" srcOrd="0" destOrd="0" parTransId="{7480E27D-88FD-4BD8-8F66-B5CFDAF2DE4B}" sibTransId="{B6011B41-C2EE-403B-86D9-9507039ABC6A}"/>
    <dgm:cxn modelId="{C5FB27DD-9EA9-AE4F-8D12-C5515C41D353}" type="presOf" srcId="{A6A40A66-AA25-4526-AB55-DAF3DDD53746}" destId="{9F7568AB-6CC7-9F40-9047-97FADAA0521D}" srcOrd="0" destOrd="0" presId="urn:microsoft.com/office/officeart/2005/8/layout/vList5"/>
    <dgm:cxn modelId="{48AB55DE-93D8-4E65-8EF2-2F8A81FE1201}" srcId="{CBAFC3A9-A5FE-4F32-A020-71DA79903674}" destId="{CB9AAA05-A606-490B-B0B3-0CE5C578CDB8}" srcOrd="1" destOrd="0" parTransId="{7817CBC2-FE6D-4296-9583-C04A84A02ED2}" sibTransId="{95091CA6-D291-4594-97CB-DECAC5054EF4}"/>
    <dgm:cxn modelId="{130DECEA-C0D8-4947-B2F5-9A033E7D5C10}" type="presOf" srcId="{CBAFC3A9-A5FE-4F32-A020-71DA79903674}" destId="{0B7E0578-8B37-2F41-B0F5-D9BB09F97712}" srcOrd="0" destOrd="0" presId="urn:microsoft.com/office/officeart/2005/8/layout/vList5"/>
    <dgm:cxn modelId="{571795F2-53BF-414A-80ED-2543F4161A27}" srcId="{B4AB2E21-0921-4E3A-9008-EA7F12D90B87}" destId="{CBAFC3A9-A5FE-4F32-A020-71DA79903674}" srcOrd="1" destOrd="0" parTransId="{93BF5C98-D6A2-411E-8F7C-C01991F33C6B}" sibTransId="{836805E8-0AB9-4707-90A3-6CE6DCAA6F39}"/>
    <dgm:cxn modelId="{BF66B013-2B79-2B42-8EA2-646058529A1E}" type="presParOf" srcId="{F88352BD-93CD-8F4C-8546-9DA46034F2C8}" destId="{D8F27CDA-2574-AD4B-8D7E-0D83A7F80ABC}" srcOrd="0" destOrd="0" presId="urn:microsoft.com/office/officeart/2005/8/layout/vList5"/>
    <dgm:cxn modelId="{ED4BF513-ECC6-4341-BE2A-DEC549A2542B}" type="presParOf" srcId="{D8F27CDA-2574-AD4B-8D7E-0D83A7F80ABC}" destId="{ABCDACE0-3DE5-154A-998D-A2D9085D986B}" srcOrd="0" destOrd="0" presId="urn:microsoft.com/office/officeart/2005/8/layout/vList5"/>
    <dgm:cxn modelId="{F8CC181E-55DE-4D41-B4C7-E78F0BEE4341}" type="presParOf" srcId="{D8F27CDA-2574-AD4B-8D7E-0D83A7F80ABC}" destId="{1C22F862-B4C2-F14E-B919-B2E363A2082B}" srcOrd="1" destOrd="0" presId="urn:microsoft.com/office/officeart/2005/8/layout/vList5"/>
    <dgm:cxn modelId="{83F8534D-6CE3-7B43-AE07-F0FC6BDBACAC}" type="presParOf" srcId="{F88352BD-93CD-8F4C-8546-9DA46034F2C8}" destId="{F132F21D-838C-8940-9C1A-2278C6FB3BE4}" srcOrd="1" destOrd="0" presId="urn:microsoft.com/office/officeart/2005/8/layout/vList5"/>
    <dgm:cxn modelId="{09856C8E-2901-FE49-A53E-BEB777A0CDB0}" type="presParOf" srcId="{F88352BD-93CD-8F4C-8546-9DA46034F2C8}" destId="{089C86EC-E42A-A94A-93F7-67B53C8ECDE3}" srcOrd="2" destOrd="0" presId="urn:microsoft.com/office/officeart/2005/8/layout/vList5"/>
    <dgm:cxn modelId="{C28303DA-9819-4843-8314-64C2BBCD89F6}" type="presParOf" srcId="{089C86EC-E42A-A94A-93F7-67B53C8ECDE3}" destId="{0B7E0578-8B37-2F41-B0F5-D9BB09F97712}" srcOrd="0" destOrd="0" presId="urn:microsoft.com/office/officeart/2005/8/layout/vList5"/>
    <dgm:cxn modelId="{D1805A62-44C5-BF41-BD24-9FF87D1CDB62}" type="presParOf" srcId="{089C86EC-E42A-A94A-93F7-67B53C8ECDE3}" destId="{9F7568AB-6CC7-9F40-9047-97FADAA0521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2EBBEB-02CA-450A-ADF0-7E1C99D8D2D1}" type="doc">
      <dgm:prSet loTypeId="urn:microsoft.com/office/officeart/2005/8/layout/hProcess11" loCatId="process" qsTypeId="urn:microsoft.com/office/officeart/2005/8/quickstyle/simple1" qsCatId="simple" csTypeId="urn:microsoft.com/office/officeart/2005/8/colors/accent2_2" csCatId="accent2" phldr="1"/>
      <dgm:spPr/>
    </dgm:pt>
    <dgm:pt modelId="{11AE9903-8A7D-40BB-AF2D-0827DA2C4880}">
      <dgm:prSet phldrT="[Text]"/>
      <dgm:spPr/>
      <dgm:t>
        <a:bodyPr/>
        <a:lstStyle/>
        <a:p>
          <a:r>
            <a:rPr lang="en-US"/>
            <a:t>Project Kickoff</a:t>
          </a:r>
          <a:endParaRPr lang="en-US" dirty="0"/>
        </a:p>
      </dgm:t>
    </dgm:pt>
    <dgm:pt modelId="{92C6F6EE-E440-4C94-A517-2DE87BF86B82}" type="parTrans" cxnId="{040B7B91-68A6-40D3-BEEC-086C3609372F}">
      <dgm:prSet/>
      <dgm:spPr/>
      <dgm:t>
        <a:bodyPr/>
        <a:lstStyle/>
        <a:p>
          <a:endParaRPr lang="en-US"/>
        </a:p>
      </dgm:t>
    </dgm:pt>
    <dgm:pt modelId="{D399CA55-417C-43BC-A648-1F4C0D1A7548}" type="sibTrans" cxnId="{040B7B91-68A6-40D3-BEEC-086C3609372F}">
      <dgm:prSet/>
      <dgm:spPr/>
      <dgm:t>
        <a:bodyPr/>
        <a:lstStyle/>
        <a:p>
          <a:endParaRPr lang="en-US"/>
        </a:p>
      </dgm:t>
    </dgm:pt>
    <dgm:pt modelId="{264D1BDD-B72C-EB4E-AFC8-660082C195AB}">
      <dgm:prSet phldrT="[Text]"/>
      <dgm:spPr/>
      <dgm:t>
        <a:bodyPr/>
        <a:lstStyle/>
        <a:p>
          <a:r>
            <a:rPr lang="en-US" dirty="0"/>
            <a:t>Week 1- 7/6</a:t>
          </a:r>
        </a:p>
      </dgm:t>
    </dgm:pt>
    <dgm:pt modelId="{56720148-04A8-7446-BEE0-78FAFDCC01F0}" type="parTrans" cxnId="{5D97ADCD-8F18-E54B-90D0-BFC3F09C07CE}">
      <dgm:prSet/>
      <dgm:spPr/>
      <dgm:t>
        <a:bodyPr/>
        <a:lstStyle/>
        <a:p>
          <a:endParaRPr lang="en-US"/>
        </a:p>
      </dgm:t>
    </dgm:pt>
    <dgm:pt modelId="{78271531-1CB5-424E-9302-9A947B4F35B9}" type="sibTrans" cxnId="{5D97ADCD-8F18-E54B-90D0-BFC3F09C07CE}">
      <dgm:prSet/>
      <dgm:spPr/>
      <dgm:t>
        <a:bodyPr/>
        <a:lstStyle/>
        <a:p>
          <a:endParaRPr lang="en-US"/>
        </a:p>
      </dgm:t>
    </dgm:pt>
    <dgm:pt modelId="{E6881A90-3C8D-DB40-B7CC-DF20056C6CE8}">
      <dgm:prSet phldrT="[Text]"/>
      <dgm:spPr/>
      <dgm:t>
        <a:bodyPr/>
        <a:lstStyle/>
        <a:p>
          <a:r>
            <a:rPr lang="en-US" dirty="0"/>
            <a:t>Completed initial pseudocode</a:t>
          </a:r>
        </a:p>
      </dgm:t>
    </dgm:pt>
    <dgm:pt modelId="{12663F99-ED2C-8D4A-9F7E-5F3C268EEE18}" type="parTrans" cxnId="{3F177ACF-4CBC-D248-ABAF-489EAB11DB0F}">
      <dgm:prSet/>
      <dgm:spPr/>
      <dgm:t>
        <a:bodyPr/>
        <a:lstStyle/>
        <a:p>
          <a:endParaRPr lang="en-US"/>
        </a:p>
      </dgm:t>
    </dgm:pt>
    <dgm:pt modelId="{655584B8-49F9-4C4A-8973-EC19B162376F}" type="sibTrans" cxnId="{3F177ACF-4CBC-D248-ABAF-489EAB11DB0F}">
      <dgm:prSet/>
      <dgm:spPr/>
      <dgm:t>
        <a:bodyPr/>
        <a:lstStyle/>
        <a:p>
          <a:endParaRPr lang="en-US"/>
        </a:p>
      </dgm:t>
    </dgm:pt>
    <dgm:pt modelId="{E93CDF43-C6AE-E048-9D92-99E3672D9EBD}">
      <dgm:prSet phldrT="[Text]"/>
      <dgm:spPr/>
      <dgm:t>
        <a:bodyPr/>
        <a:lstStyle/>
        <a:p>
          <a:r>
            <a:rPr lang="en-US" dirty="0"/>
            <a:t>Week 2 – 7/13</a:t>
          </a:r>
        </a:p>
      </dgm:t>
    </dgm:pt>
    <dgm:pt modelId="{6776FA51-E961-614C-A9C9-BA8DD8796E2E}" type="parTrans" cxnId="{A2F47782-B0C6-0C48-B7DD-F0B389E90B0C}">
      <dgm:prSet/>
      <dgm:spPr/>
      <dgm:t>
        <a:bodyPr/>
        <a:lstStyle/>
        <a:p>
          <a:endParaRPr lang="en-US"/>
        </a:p>
      </dgm:t>
    </dgm:pt>
    <dgm:pt modelId="{EEDBC1B0-AA99-974F-9125-CCFB24BEAFE2}" type="sibTrans" cxnId="{A2F47782-B0C6-0C48-B7DD-F0B389E90B0C}">
      <dgm:prSet/>
      <dgm:spPr/>
      <dgm:t>
        <a:bodyPr/>
        <a:lstStyle/>
        <a:p>
          <a:endParaRPr lang="en-US"/>
        </a:p>
      </dgm:t>
    </dgm:pt>
    <dgm:pt modelId="{B2D9C3C9-B8C0-6642-904A-2D03DC1F2FF1}">
      <dgm:prSet/>
      <dgm:spPr/>
      <dgm:t>
        <a:bodyPr/>
        <a:lstStyle/>
        <a:p>
          <a:r>
            <a:rPr lang="en-US" dirty="0"/>
            <a:t>Created Player, Tile, Tile Bag, Controller objects</a:t>
          </a:r>
        </a:p>
      </dgm:t>
    </dgm:pt>
    <dgm:pt modelId="{184BE785-3A52-8644-A4AB-BA3F02BBDF28}" type="parTrans" cxnId="{B624C401-AEF5-E948-B3EB-1A5E5B3EAA82}">
      <dgm:prSet/>
      <dgm:spPr/>
      <dgm:t>
        <a:bodyPr/>
        <a:lstStyle/>
        <a:p>
          <a:endParaRPr lang="en-US"/>
        </a:p>
      </dgm:t>
    </dgm:pt>
    <dgm:pt modelId="{05931B37-33EB-9B43-883A-76428014C5B8}" type="sibTrans" cxnId="{B624C401-AEF5-E948-B3EB-1A5E5B3EAA82}">
      <dgm:prSet/>
      <dgm:spPr/>
      <dgm:t>
        <a:bodyPr/>
        <a:lstStyle/>
        <a:p>
          <a:endParaRPr lang="en-US"/>
        </a:p>
      </dgm:t>
    </dgm:pt>
    <dgm:pt modelId="{006FBD37-EDB7-214B-8DFE-65995AC44C3C}">
      <dgm:prSet/>
      <dgm:spPr/>
      <dgm:t>
        <a:bodyPr/>
        <a:lstStyle/>
        <a:p>
          <a:r>
            <a:rPr lang="en-US" dirty="0"/>
            <a:t>Game board designed with basic features</a:t>
          </a:r>
        </a:p>
      </dgm:t>
    </dgm:pt>
    <dgm:pt modelId="{83BEDFBF-DDCC-AB4E-97C0-A432B28ABD20}" type="parTrans" cxnId="{92382569-1B83-DC4F-A58F-D5D021B75168}">
      <dgm:prSet/>
      <dgm:spPr/>
      <dgm:t>
        <a:bodyPr/>
        <a:lstStyle/>
        <a:p>
          <a:endParaRPr lang="en-US"/>
        </a:p>
      </dgm:t>
    </dgm:pt>
    <dgm:pt modelId="{1172E400-1464-4E4F-9248-012E01D874DB}" type="sibTrans" cxnId="{92382569-1B83-DC4F-A58F-D5D021B75168}">
      <dgm:prSet/>
      <dgm:spPr/>
      <dgm:t>
        <a:bodyPr/>
        <a:lstStyle/>
        <a:p>
          <a:endParaRPr lang="en-US"/>
        </a:p>
      </dgm:t>
    </dgm:pt>
    <dgm:pt modelId="{294CDB9D-009F-5B49-9286-90D1F22A1E16}">
      <dgm:prSet phldrT="[Text]"/>
      <dgm:spPr/>
      <dgm:t>
        <a:bodyPr/>
        <a:lstStyle/>
        <a:p>
          <a:r>
            <a:rPr lang="en-US" dirty="0"/>
            <a:t>Week 3 – 7/20</a:t>
          </a:r>
        </a:p>
      </dgm:t>
    </dgm:pt>
    <dgm:pt modelId="{DB551A7B-61D6-DE4F-89F7-33D154E320B9}" type="parTrans" cxnId="{34F0D239-6C25-6147-B56C-9C372D693DCB}">
      <dgm:prSet/>
      <dgm:spPr/>
      <dgm:t>
        <a:bodyPr/>
        <a:lstStyle/>
        <a:p>
          <a:endParaRPr lang="en-US"/>
        </a:p>
      </dgm:t>
    </dgm:pt>
    <dgm:pt modelId="{6587BFF8-7C17-DE46-B297-48E6E8BA1851}" type="sibTrans" cxnId="{34F0D239-6C25-6147-B56C-9C372D693DCB}">
      <dgm:prSet/>
      <dgm:spPr/>
      <dgm:t>
        <a:bodyPr/>
        <a:lstStyle/>
        <a:p>
          <a:endParaRPr lang="en-US"/>
        </a:p>
      </dgm:t>
    </dgm:pt>
    <dgm:pt modelId="{28F15920-0B60-3842-B4C5-A757A4957A45}">
      <dgm:prSet phldrT="[Text]"/>
      <dgm:spPr/>
      <dgm:t>
        <a:bodyPr/>
        <a:lstStyle/>
        <a:p>
          <a:r>
            <a:rPr lang="en-US" dirty="0"/>
            <a:t>Display tiles on the game board</a:t>
          </a:r>
        </a:p>
      </dgm:t>
    </dgm:pt>
    <dgm:pt modelId="{5AEC8666-53B3-9645-B24D-5866EB7374FF}" type="parTrans" cxnId="{93D6F71B-E4F3-A842-839F-BDCC6BC27876}">
      <dgm:prSet/>
      <dgm:spPr/>
      <dgm:t>
        <a:bodyPr/>
        <a:lstStyle/>
        <a:p>
          <a:endParaRPr lang="en-US"/>
        </a:p>
      </dgm:t>
    </dgm:pt>
    <dgm:pt modelId="{A0F6D871-A953-274D-AE35-8322D1BB4CA0}" type="sibTrans" cxnId="{93D6F71B-E4F3-A842-839F-BDCC6BC27876}">
      <dgm:prSet/>
      <dgm:spPr/>
      <dgm:t>
        <a:bodyPr/>
        <a:lstStyle/>
        <a:p>
          <a:endParaRPr lang="en-US"/>
        </a:p>
      </dgm:t>
    </dgm:pt>
    <dgm:pt modelId="{6C0821F6-789E-CD4D-BD0A-E3851A25FAE5}">
      <dgm:prSet phldrT="[Text]"/>
      <dgm:spPr/>
      <dgm:t>
        <a:bodyPr/>
        <a:lstStyle/>
        <a:p>
          <a:r>
            <a:rPr lang="en-US" dirty="0"/>
            <a:t>Multiple functions related to tile placement and interaction</a:t>
          </a:r>
        </a:p>
      </dgm:t>
    </dgm:pt>
    <dgm:pt modelId="{6B5B5622-153F-A74E-A7D5-9B97FFA1BB1A}" type="parTrans" cxnId="{0894ED9C-2155-5546-B89D-108D6A997D47}">
      <dgm:prSet/>
      <dgm:spPr/>
      <dgm:t>
        <a:bodyPr/>
        <a:lstStyle/>
        <a:p>
          <a:endParaRPr lang="en-US"/>
        </a:p>
      </dgm:t>
    </dgm:pt>
    <dgm:pt modelId="{AF92FCE3-469B-A44D-80D6-48C55DD0A1B0}" type="sibTrans" cxnId="{0894ED9C-2155-5546-B89D-108D6A997D47}">
      <dgm:prSet/>
      <dgm:spPr/>
      <dgm:t>
        <a:bodyPr/>
        <a:lstStyle/>
        <a:p>
          <a:endParaRPr lang="en-US"/>
        </a:p>
      </dgm:t>
    </dgm:pt>
    <dgm:pt modelId="{292C387F-5A27-8441-8032-5278AA04C160}">
      <dgm:prSet phldrT="[Text]"/>
      <dgm:spPr/>
      <dgm:t>
        <a:bodyPr/>
        <a:lstStyle/>
        <a:p>
          <a:r>
            <a:rPr lang="en-US" dirty="0"/>
            <a:t>Week 4 – 7/27</a:t>
          </a:r>
        </a:p>
      </dgm:t>
    </dgm:pt>
    <dgm:pt modelId="{0BA2A601-4414-454C-B255-2FA2AB2071FB}" type="parTrans" cxnId="{92C6C8BD-183D-384E-93ED-453D52E7E227}">
      <dgm:prSet/>
      <dgm:spPr/>
      <dgm:t>
        <a:bodyPr/>
        <a:lstStyle/>
        <a:p>
          <a:endParaRPr lang="en-US"/>
        </a:p>
      </dgm:t>
    </dgm:pt>
    <dgm:pt modelId="{ABD6F435-6E8F-A54D-B98D-0A51A638B75D}" type="sibTrans" cxnId="{92C6C8BD-183D-384E-93ED-453D52E7E227}">
      <dgm:prSet/>
      <dgm:spPr/>
      <dgm:t>
        <a:bodyPr/>
        <a:lstStyle/>
        <a:p>
          <a:endParaRPr lang="en-US"/>
        </a:p>
      </dgm:t>
    </dgm:pt>
    <dgm:pt modelId="{7C37B82C-CD8C-DB48-81E8-50637C854195}">
      <dgm:prSet/>
      <dgm:spPr/>
      <dgm:t>
        <a:bodyPr/>
        <a:lstStyle/>
        <a:p>
          <a:r>
            <a:rPr lang="en-US" dirty="0"/>
            <a:t>Basic scoring logic</a:t>
          </a:r>
        </a:p>
      </dgm:t>
    </dgm:pt>
    <dgm:pt modelId="{CA3EA1C0-F6D2-E34B-AB6A-A9F8AC4DB543}" type="parTrans" cxnId="{8BC5A911-1BE1-8544-9F79-6D63CBE55651}">
      <dgm:prSet/>
      <dgm:spPr/>
      <dgm:t>
        <a:bodyPr/>
        <a:lstStyle/>
        <a:p>
          <a:endParaRPr lang="en-US"/>
        </a:p>
      </dgm:t>
    </dgm:pt>
    <dgm:pt modelId="{F8C469B1-8A38-F946-B5FF-C2A055CB398A}" type="sibTrans" cxnId="{8BC5A911-1BE1-8544-9F79-6D63CBE55651}">
      <dgm:prSet/>
      <dgm:spPr/>
      <dgm:t>
        <a:bodyPr/>
        <a:lstStyle/>
        <a:p>
          <a:endParaRPr lang="en-US"/>
        </a:p>
      </dgm:t>
    </dgm:pt>
    <dgm:pt modelId="{C6A23358-0F4C-E548-A1AC-49D9B2809089}">
      <dgm:prSet/>
      <dgm:spPr/>
      <dgm:t>
        <a:bodyPr/>
        <a:lstStyle/>
        <a:p>
          <a:r>
            <a:rPr lang="en-US" dirty="0"/>
            <a:t>Discard tiles</a:t>
          </a:r>
        </a:p>
      </dgm:t>
    </dgm:pt>
    <dgm:pt modelId="{37AE941F-5D9E-5B42-95EE-35B6695B60E1}" type="parTrans" cxnId="{9DF4F03B-E69F-8649-BD9A-37F68293C764}">
      <dgm:prSet/>
      <dgm:spPr/>
      <dgm:t>
        <a:bodyPr/>
        <a:lstStyle/>
        <a:p>
          <a:endParaRPr lang="en-US"/>
        </a:p>
      </dgm:t>
    </dgm:pt>
    <dgm:pt modelId="{1F5CE196-0224-3B46-A057-7372CFB9401C}" type="sibTrans" cxnId="{9DF4F03B-E69F-8649-BD9A-37F68293C764}">
      <dgm:prSet/>
      <dgm:spPr/>
      <dgm:t>
        <a:bodyPr/>
        <a:lstStyle/>
        <a:p>
          <a:endParaRPr lang="en-US"/>
        </a:p>
      </dgm:t>
    </dgm:pt>
    <dgm:pt modelId="{B3170FEF-DE8F-F340-B773-5A068B68E732}">
      <dgm:prSet/>
      <dgm:spPr/>
      <dgm:t>
        <a:bodyPr/>
        <a:lstStyle/>
        <a:p>
          <a:r>
            <a:rPr lang="en-US" dirty="0"/>
            <a:t>Improve on-screen buttons (submit, pass, discard)</a:t>
          </a:r>
        </a:p>
      </dgm:t>
    </dgm:pt>
    <dgm:pt modelId="{C29CEB9B-11A5-014D-9C07-9B65EDB5D017}" type="parTrans" cxnId="{F943BEF8-17A3-DD46-8997-630D651C1C2B}">
      <dgm:prSet/>
      <dgm:spPr/>
      <dgm:t>
        <a:bodyPr/>
        <a:lstStyle/>
        <a:p>
          <a:endParaRPr lang="en-US"/>
        </a:p>
      </dgm:t>
    </dgm:pt>
    <dgm:pt modelId="{BAC651AA-5509-BF4C-9B96-45344E195440}" type="sibTrans" cxnId="{F943BEF8-17A3-DD46-8997-630D651C1C2B}">
      <dgm:prSet/>
      <dgm:spPr/>
      <dgm:t>
        <a:bodyPr/>
        <a:lstStyle/>
        <a:p>
          <a:endParaRPr lang="en-US"/>
        </a:p>
      </dgm:t>
    </dgm:pt>
    <dgm:pt modelId="{0B5B785D-E87D-AE4B-866A-8B3F957FDA05}">
      <dgm:prSet/>
      <dgm:spPr/>
      <dgm:t>
        <a:bodyPr/>
        <a:lstStyle/>
        <a:p>
          <a:r>
            <a:rPr lang="en-US" dirty="0"/>
            <a:t>Week 5 - 8/3</a:t>
          </a:r>
        </a:p>
      </dgm:t>
    </dgm:pt>
    <dgm:pt modelId="{6842D2F7-9B12-BF40-8977-58BF1DD5578A}" type="parTrans" cxnId="{B995C6E2-B661-EC48-B262-24083CB4AEE2}">
      <dgm:prSet/>
      <dgm:spPr/>
      <dgm:t>
        <a:bodyPr/>
        <a:lstStyle/>
        <a:p>
          <a:endParaRPr lang="en-US"/>
        </a:p>
      </dgm:t>
    </dgm:pt>
    <dgm:pt modelId="{4B97AB0C-2FC3-3844-83A5-4CB76463F27C}" type="sibTrans" cxnId="{B995C6E2-B661-EC48-B262-24083CB4AEE2}">
      <dgm:prSet/>
      <dgm:spPr/>
      <dgm:t>
        <a:bodyPr/>
        <a:lstStyle/>
        <a:p>
          <a:endParaRPr lang="en-US"/>
        </a:p>
      </dgm:t>
    </dgm:pt>
    <dgm:pt modelId="{D6E8100C-F994-5C41-9D9D-9701909C1FB2}">
      <dgm:prSet/>
      <dgm:spPr/>
      <dgm:t>
        <a:bodyPr/>
        <a:lstStyle/>
        <a:p>
          <a:r>
            <a:rPr lang="en-US" dirty="0"/>
            <a:t>Finish discard tiles</a:t>
          </a:r>
        </a:p>
      </dgm:t>
    </dgm:pt>
    <dgm:pt modelId="{10DFC20A-9F40-9549-936B-296AB68C9AE9}" type="parTrans" cxnId="{8A480E73-1F56-134C-B226-AD78AE3B4780}">
      <dgm:prSet/>
      <dgm:spPr/>
      <dgm:t>
        <a:bodyPr/>
        <a:lstStyle/>
        <a:p>
          <a:endParaRPr lang="en-US"/>
        </a:p>
      </dgm:t>
    </dgm:pt>
    <dgm:pt modelId="{0B057C2B-A69E-7C47-ABC7-8059E5566A2E}" type="sibTrans" cxnId="{8A480E73-1F56-134C-B226-AD78AE3B4780}">
      <dgm:prSet/>
      <dgm:spPr/>
      <dgm:t>
        <a:bodyPr/>
        <a:lstStyle/>
        <a:p>
          <a:endParaRPr lang="en-US"/>
        </a:p>
      </dgm:t>
    </dgm:pt>
    <dgm:pt modelId="{7B24B178-A662-C744-AC3E-22CFAAB12B4F}">
      <dgm:prSet/>
      <dgm:spPr/>
      <dgm:t>
        <a:bodyPr/>
        <a:lstStyle/>
        <a:p>
          <a:r>
            <a:rPr lang="en-US" dirty="0"/>
            <a:t>Dynamic to the game board</a:t>
          </a:r>
        </a:p>
      </dgm:t>
    </dgm:pt>
    <dgm:pt modelId="{4A5BDE15-8D6E-744C-86FB-54901E95F8C6}" type="parTrans" cxnId="{E30EA6EF-C82E-F845-9F6A-9B2A80987DE1}">
      <dgm:prSet/>
      <dgm:spPr/>
      <dgm:t>
        <a:bodyPr/>
        <a:lstStyle/>
        <a:p>
          <a:endParaRPr lang="en-US"/>
        </a:p>
      </dgm:t>
    </dgm:pt>
    <dgm:pt modelId="{87BA2794-BA51-A944-9546-E2861E919388}" type="sibTrans" cxnId="{E30EA6EF-C82E-F845-9F6A-9B2A80987DE1}">
      <dgm:prSet/>
      <dgm:spPr/>
      <dgm:t>
        <a:bodyPr/>
        <a:lstStyle/>
        <a:p>
          <a:endParaRPr lang="en-US"/>
        </a:p>
      </dgm:t>
    </dgm:pt>
    <dgm:pt modelId="{E8B5D644-B03F-E846-81A9-1B0017C1B354}">
      <dgm:prSet/>
      <dgm:spPr/>
      <dgm:t>
        <a:bodyPr/>
        <a:lstStyle/>
        <a:p>
          <a:r>
            <a:rPr lang="en-US" dirty="0"/>
            <a:t>Reorder tiles in the tray</a:t>
          </a:r>
        </a:p>
      </dgm:t>
    </dgm:pt>
    <dgm:pt modelId="{55D625C7-4A5B-B243-A38B-0DA7592B3F2F}" type="parTrans" cxnId="{0970A51A-8E1E-5640-997C-6A401AB25F51}">
      <dgm:prSet/>
      <dgm:spPr/>
      <dgm:t>
        <a:bodyPr/>
        <a:lstStyle/>
        <a:p>
          <a:endParaRPr lang="en-US"/>
        </a:p>
      </dgm:t>
    </dgm:pt>
    <dgm:pt modelId="{171C4FA8-1ABF-104E-8196-BD691743CE9E}" type="sibTrans" cxnId="{0970A51A-8E1E-5640-997C-6A401AB25F51}">
      <dgm:prSet/>
      <dgm:spPr/>
      <dgm:t>
        <a:bodyPr/>
        <a:lstStyle/>
        <a:p>
          <a:endParaRPr lang="en-US"/>
        </a:p>
      </dgm:t>
    </dgm:pt>
    <dgm:pt modelId="{D95DE750-32E1-3948-A025-A91D1482B0E1}">
      <dgm:prSet/>
      <dgm:spPr/>
      <dgm:t>
        <a:bodyPr/>
        <a:lstStyle/>
        <a:p>
          <a:r>
            <a:rPr lang="en-US" dirty="0"/>
            <a:t>Discard tiles, </a:t>
          </a:r>
        </a:p>
      </dgm:t>
    </dgm:pt>
    <dgm:pt modelId="{0377A7A9-65B6-F44E-9503-894614E86B5B}" type="parTrans" cxnId="{D29C8BD7-4796-C245-9B46-9E9627F8F76E}">
      <dgm:prSet/>
      <dgm:spPr/>
      <dgm:t>
        <a:bodyPr/>
        <a:lstStyle/>
        <a:p>
          <a:endParaRPr lang="en-US"/>
        </a:p>
      </dgm:t>
    </dgm:pt>
    <dgm:pt modelId="{0B827805-4367-F14D-8CDC-7B1D3A86B0E3}" type="sibTrans" cxnId="{D29C8BD7-4796-C245-9B46-9E9627F8F76E}">
      <dgm:prSet/>
      <dgm:spPr/>
      <dgm:t>
        <a:bodyPr/>
        <a:lstStyle/>
        <a:p>
          <a:endParaRPr lang="en-US"/>
        </a:p>
      </dgm:t>
    </dgm:pt>
    <dgm:pt modelId="{850ED6EE-75B9-AC46-BDA1-9502546C2D1B}">
      <dgm:prSet/>
      <dgm:spPr/>
      <dgm:t>
        <a:bodyPr/>
        <a:lstStyle/>
        <a:p>
          <a:r>
            <a:rPr lang="en-US" dirty="0"/>
            <a:t>Remove tiles from the board</a:t>
          </a:r>
        </a:p>
      </dgm:t>
    </dgm:pt>
    <dgm:pt modelId="{FCFF33EE-6ABD-0442-A332-E3977A726D36}" type="parTrans" cxnId="{3C08AEF9-9C81-A244-8959-D623E6308D4B}">
      <dgm:prSet/>
      <dgm:spPr/>
      <dgm:t>
        <a:bodyPr/>
        <a:lstStyle/>
        <a:p>
          <a:endParaRPr lang="en-US"/>
        </a:p>
      </dgm:t>
    </dgm:pt>
    <dgm:pt modelId="{B96BCE85-BE6B-D642-AD00-7DF6BFE18946}" type="sibTrans" cxnId="{3C08AEF9-9C81-A244-8959-D623E6308D4B}">
      <dgm:prSet/>
      <dgm:spPr/>
      <dgm:t>
        <a:bodyPr/>
        <a:lstStyle/>
        <a:p>
          <a:endParaRPr lang="en-US"/>
        </a:p>
      </dgm:t>
    </dgm:pt>
    <dgm:pt modelId="{EC55A131-F4F6-564E-9334-7BDDE6D9DBAC}">
      <dgm:prSet/>
      <dgm:spPr/>
      <dgm:t>
        <a:bodyPr/>
        <a:lstStyle/>
        <a:p>
          <a:r>
            <a:rPr lang="en-US" dirty="0"/>
            <a:t>Number of player setup, </a:t>
          </a:r>
        </a:p>
      </dgm:t>
    </dgm:pt>
    <dgm:pt modelId="{7F5BF99A-BBDF-974B-9CA0-B8D4446E13DF}" type="parTrans" cxnId="{09A81E11-A6FF-CE4A-95A5-09A86AAE4CB3}">
      <dgm:prSet/>
      <dgm:spPr/>
      <dgm:t>
        <a:bodyPr/>
        <a:lstStyle/>
        <a:p>
          <a:endParaRPr lang="en-US"/>
        </a:p>
      </dgm:t>
    </dgm:pt>
    <dgm:pt modelId="{63BA6037-B37A-C249-8962-68DD5C4463E8}" type="sibTrans" cxnId="{09A81E11-A6FF-CE4A-95A5-09A86AAE4CB3}">
      <dgm:prSet/>
      <dgm:spPr/>
      <dgm:t>
        <a:bodyPr/>
        <a:lstStyle/>
        <a:p>
          <a:endParaRPr lang="en-US"/>
        </a:p>
      </dgm:t>
    </dgm:pt>
    <dgm:pt modelId="{AA9DBA2E-9048-D14C-B487-1441ED92BC1D}">
      <dgm:prSet/>
      <dgm:spPr/>
      <dgm:t>
        <a:bodyPr/>
        <a:lstStyle/>
        <a:p>
          <a:r>
            <a:rPr lang="en-US" dirty="0"/>
            <a:t>End game button</a:t>
          </a:r>
        </a:p>
      </dgm:t>
    </dgm:pt>
    <dgm:pt modelId="{33D97ABC-C37D-CB40-80AC-4E588250D127}" type="parTrans" cxnId="{04CEDA98-5F10-7C48-91DE-FC6A174A51F1}">
      <dgm:prSet/>
      <dgm:spPr/>
      <dgm:t>
        <a:bodyPr/>
        <a:lstStyle/>
        <a:p>
          <a:endParaRPr lang="en-US"/>
        </a:p>
      </dgm:t>
    </dgm:pt>
    <dgm:pt modelId="{7342BC2D-B307-364F-B2DC-CC91C1D52BFF}" type="sibTrans" cxnId="{04CEDA98-5F10-7C48-91DE-FC6A174A51F1}">
      <dgm:prSet/>
      <dgm:spPr/>
      <dgm:t>
        <a:bodyPr/>
        <a:lstStyle/>
        <a:p>
          <a:endParaRPr lang="en-US"/>
        </a:p>
      </dgm:t>
    </dgm:pt>
    <dgm:pt modelId="{E6EA1E69-1D71-8A42-96D7-06CB50FFDC6A}">
      <dgm:prSet/>
      <dgm:spPr/>
      <dgm:t>
        <a:bodyPr/>
        <a:lstStyle/>
        <a:p>
          <a:r>
            <a:rPr lang="en-US" dirty="0"/>
            <a:t>Continue to improve GUI</a:t>
          </a:r>
        </a:p>
      </dgm:t>
    </dgm:pt>
    <dgm:pt modelId="{0490805E-B60F-0A43-8561-782DC0B29B5D}" type="parTrans" cxnId="{1F7EC13D-2F50-FF40-B548-5F35F88E05A0}">
      <dgm:prSet/>
      <dgm:spPr/>
      <dgm:t>
        <a:bodyPr/>
        <a:lstStyle/>
        <a:p>
          <a:endParaRPr lang="en-US"/>
        </a:p>
      </dgm:t>
    </dgm:pt>
    <dgm:pt modelId="{09616DD4-4786-0241-A226-47153F50BA72}" type="sibTrans" cxnId="{1F7EC13D-2F50-FF40-B548-5F35F88E05A0}">
      <dgm:prSet/>
      <dgm:spPr/>
      <dgm:t>
        <a:bodyPr/>
        <a:lstStyle/>
        <a:p>
          <a:endParaRPr lang="en-US"/>
        </a:p>
      </dgm:t>
    </dgm:pt>
    <dgm:pt modelId="{A61A1576-B7A8-7A45-B7F6-0DD2411D3862}">
      <dgm:prSet/>
      <dgm:spPr/>
      <dgm:t>
        <a:bodyPr/>
        <a:lstStyle/>
        <a:p>
          <a:r>
            <a:rPr lang="en-US" dirty="0"/>
            <a:t>Week 6 - 8/10</a:t>
          </a:r>
        </a:p>
      </dgm:t>
    </dgm:pt>
    <dgm:pt modelId="{4DC4DAD2-1914-B44A-A263-1E024881083B}" type="parTrans" cxnId="{6F7FCA00-30D8-F849-96AA-67E8FBD0AA5B}">
      <dgm:prSet/>
      <dgm:spPr/>
      <dgm:t>
        <a:bodyPr/>
        <a:lstStyle/>
        <a:p>
          <a:endParaRPr lang="en-US"/>
        </a:p>
      </dgm:t>
    </dgm:pt>
    <dgm:pt modelId="{08AA6091-0F6A-1C42-A559-07199BA2DDA0}" type="sibTrans" cxnId="{6F7FCA00-30D8-F849-96AA-67E8FBD0AA5B}">
      <dgm:prSet/>
      <dgm:spPr/>
      <dgm:t>
        <a:bodyPr/>
        <a:lstStyle/>
        <a:p>
          <a:endParaRPr lang="en-US"/>
        </a:p>
      </dgm:t>
    </dgm:pt>
    <dgm:pt modelId="{45DE9AD0-BEA7-BF40-ADF0-50328389A312}">
      <dgm:prSet/>
      <dgm:spPr/>
      <dgm:t>
        <a:bodyPr/>
        <a:lstStyle/>
        <a:p>
          <a:r>
            <a:rPr lang="en-US" dirty="0"/>
            <a:t>Application testing</a:t>
          </a:r>
        </a:p>
      </dgm:t>
    </dgm:pt>
    <dgm:pt modelId="{44409CE5-6337-E44A-B3CC-7FC996D308FC}" type="parTrans" cxnId="{733B903A-EDA7-514C-A933-A951347462AC}">
      <dgm:prSet/>
      <dgm:spPr/>
      <dgm:t>
        <a:bodyPr/>
        <a:lstStyle/>
        <a:p>
          <a:endParaRPr lang="en-US"/>
        </a:p>
      </dgm:t>
    </dgm:pt>
    <dgm:pt modelId="{7321CBED-3E51-2741-8815-173F4F2501A5}" type="sibTrans" cxnId="{733B903A-EDA7-514C-A933-A951347462AC}">
      <dgm:prSet/>
      <dgm:spPr/>
      <dgm:t>
        <a:bodyPr/>
        <a:lstStyle/>
        <a:p>
          <a:endParaRPr lang="en-US"/>
        </a:p>
      </dgm:t>
    </dgm:pt>
    <dgm:pt modelId="{B00D8B74-B879-6F4E-AA52-7CE21BE5D121}">
      <dgm:prSet/>
      <dgm:spPr/>
      <dgm:t>
        <a:bodyPr/>
        <a:lstStyle/>
        <a:p>
          <a:r>
            <a:rPr lang="en-US" dirty="0"/>
            <a:t>Bug fixes</a:t>
          </a:r>
        </a:p>
      </dgm:t>
    </dgm:pt>
    <dgm:pt modelId="{18DDDB41-52C2-474A-B164-02CBB60928A2}" type="parTrans" cxnId="{50F6C9E9-DB65-184E-A5C2-9799BEE11E75}">
      <dgm:prSet/>
      <dgm:spPr/>
      <dgm:t>
        <a:bodyPr/>
        <a:lstStyle/>
        <a:p>
          <a:endParaRPr lang="en-US"/>
        </a:p>
      </dgm:t>
    </dgm:pt>
    <dgm:pt modelId="{295B8890-6B55-C047-9A54-1C57A48872A7}" type="sibTrans" cxnId="{50F6C9E9-DB65-184E-A5C2-9799BEE11E75}">
      <dgm:prSet/>
      <dgm:spPr/>
      <dgm:t>
        <a:bodyPr/>
        <a:lstStyle/>
        <a:p>
          <a:endParaRPr lang="en-US"/>
        </a:p>
      </dgm:t>
    </dgm:pt>
    <dgm:pt modelId="{581C5A74-2584-C24C-861D-371EB2C5D871}">
      <dgm:prSet/>
      <dgm:spPr/>
      <dgm:t>
        <a:bodyPr/>
        <a:lstStyle/>
        <a:p>
          <a:r>
            <a:rPr lang="en-US" dirty="0"/>
            <a:t>Build Freeze – 8/18</a:t>
          </a:r>
        </a:p>
      </dgm:t>
    </dgm:pt>
    <dgm:pt modelId="{8B5FB56D-0AB0-8241-A39D-F58769D322D5}" type="parTrans" cxnId="{0E6FB0D0-718D-1D4B-918A-6B659277A73C}">
      <dgm:prSet/>
      <dgm:spPr/>
      <dgm:t>
        <a:bodyPr/>
        <a:lstStyle/>
        <a:p>
          <a:endParaRPr lang="en-US"/>
        </a:p>
      </dgm:t>
    </dgm:pt>
    <dgm:pt modelId="{380792D6-6FE2-BB46-B259-51FC03DF7855}" type="sibTrans" cxnId="{0E6FB0D0-718D-1D4B-918A-6B659277A73C}">
      <dgm:prSet/>
      <dgm:spPr/>
      <dgm:t>
        <a:bodyPr/>
        <a:lstStyle/>
        <a:p>
          <a:endParaRPr lang="en-US"/>
        </a:p>
      </dgm:t>
    </dgm:pt>
    <dgm:pt modelId="{EF93433C-8D28-2C4D-8409-59C9F4AD8997}">
      <dgm:prSet/>
      <dgm:spPr/>
      <dgm:t>
        <a:bodyPr/>
        <a:lstStyle/>
        <a:p>
          <a:r>
            <a:rPr lang="en-US" dirty="0"/>
            <a:t>Presentation</a:t>
          </a:r>
        </a:p>
      </dgm:t>
    </dgm:pt>
    <dgm:pt modelId="{5E53E04F-B321-EF4E-ACED-14D0F5113449}" type="parTrans" cxnId="{869BDABF-3909-7044-9B17-8FA070E2A1EC}">
      <dgm:prSet/>
      <dgm:spPr/>
      <dgm:t>
        <a:bodyPr/>
        <a:lstStyle/>
        <a:p>
          <a:endParaRPr lang="en-US"/>
        </a:p>
      </dgm:t>
    </dgm:pt>
    <dgm:pt modelId="{D0C758AB-2E25-6B44-8ABF-44CA735E1C16}" type="sibTrans" cxnId="{869BDABF-3909-7044-9B17-8FA070E2A1EC}">
      <dgm:prSet/>
      <dgm:spPr/>
      <dgm:t>
        <a:bodyPr/>
        <a:lstStyle/>
        <a:p>
          <a:endParaRPr lang="en-US"/>
        </a:p>
      </dgm:t>
    </dgm:pt>
    <dgm:pt modelId="{6B1D44FE-DB3F-3C4D-AF8D-A67392DFFE1D}" type="pres">
      <dgm:prSet presAssocID="{A82EBBEB-02CA-450A-ADF0-7E1C99D8D2D1}" presName="Name0" presStyleCnt="0">
        <dgm:presLayoutVars>
          <dgm:dir/>
          <dgm:resizeHandles val="exact"/>
        </dgm:presLayoutVars>
      </dgm:prSet>
      <dgm:spPr/>
    </dgm:pt>
    <dgm:pt modelId="{82A1D6D3-D284-264F-BB1B-1E748FDB52D8}" type="pres">
      <dgm:prSet presAssocID="{A82EBBEB-02CA-450A-ADF0-7E1C99D8D2D1}" presName="arrow" presStyleLbl="bgShp" presStyleIdx="0" presStyleCnt="1"/>
      <dgm:spPr/>
    </dgm:pt>
    <dgm:pt modelId="{C1AEB65A-EE7D-2747-ADA6-9C13121F0A34}" type="pres">
      <dgm:prSet presAssocID="{A82EBBEB-02CA-450A-ADF0-7E1C99D8D2D1}" presName="points" presStyleCnt="0"/>
      <dgm:spPr/>
    </dgm:pt>
    <dgm:pt modelId="{1C2EC23F-39D0-B044-A54D-E4AD33FEADBE}" type="pres">
      <dgm:prSet presAssocID="{11AE9903-8A7D-40BB-AF2D-0827DA2C4880}" presName="compositeA" presStyleCnt="0"/>
      <dgm:spPr/>
    </dgm:pt>
    <dgm:pt modelId="{9BDDFDF0-A5DF-AA4E-8C57-F5EE6E2090CA}" type="pres">
      <dgm:prSet presAssocID="{11AE9903-8A7D-40BB-AF2D-0827DA2C4880}" presName="textA" presStyleLbl="revTx" presStyleIdx="0" presStyleCnt="9">
        <dgm:presLayoutVars>
          <dgm:bulletEnabled val="1"/>
        </dgm:presLayoutVars>
      </dgm:prSet>
      <dgm:spPr/>
    </dgm:pt>
    <dgm:pt modelId="{D374FF87-C30C-6649-B5FE-8A83C541290B}" type="pres">
      <dgm:prSet presAssocID="{11AE9903-8A7D-40BB-AF2D-0827DA2C4880}" presName="circleA" presStyleLbl="node1" presStyleIdx="0" presStyleCnt="9"/>
      <dgm:spPr/>
    </dgm:pt>
    <dgm:pt modelId="{C380271D-725E-C444-A788-B7B01B5BFFB2}" type="pres">
      <dgm:prSet presAssocID="{11AE9903-8A7D-40BB-AF2D-0827DA2C4880}" presName="spaceA" presStyleCnt="0"/>
      <dgm:spPr/>
    </dgm:pt>
    <dgm:pt modelId="{16E7DF08-427D-3249-82CC-94BE88334039}" type="pres">
      <dgm:prSet presAssocID="{D399CA55-417C-43BC-A648-1F4C0D1A7548}" presName="space" presStyleCnt="0"/>
      <dgm:spPr/>
    </dgm:pt>
    <dgm:pt modelId="{D593309A-0B5D-B240-953A-7D4B78886A78}" type="pres">
      <dgm:prSet presAssocID="{264D1BDD-B72C-EB4E-AFC8-660082C195AB}" presName="compositeB" presStyleCnt="0"/>
      <dgm:spPr/>
    </dgm:pt>
    <dgm:pt modelId="{A0343412-CC10-9D4C-96E2-53D234276BBC}" type="pres">
      <dgm:prSet presAssocID="{264D1BDD-B72C-EB4E-AFC8-660082C195AB}" presName="textB" presStyleLbl="revTx" presStyleIdx="1" presStyleCnt="9">
        <dgm:presLayoutVars>
          <dgm:bulletEnabled val="1"/>
        </dgm:presLayoutVars>
      </dgm:prSet>
      <dgm:spPr/>
    </dgm:pt>
    <dgm:pt modelId="{CA9E674B-1C24-C746-8492-DEEFD7D7960D}" type="pres">
      <dgm:prSet presAssocID="{264D1BDD-B72C-EB4E-AFC8-660082C195AB}" presName="circleB" presStyleLbl="node1" presStyleIdx="1" presStyleCnt="9"/>
      <dgm:spPr/>
    </dgm:pt>
    <dgm:pt modelId="{72F72715-981C-E146-8367-F86CFAE17C08}" type="pres">
      <dgm:prSet presAssocID="{264D1BDD-B72C-EB4E-AFC8-660082C195AB}" presName="spaceB" presStyleCnt="0"/>
      <dgm:spPr/>
    </dgm:pt>
    <dgm:pt modelId="{061BD58D-419E-8C4B-9A85-A6F6C60C826B}" type="pres">
      <dgm:prSet presAssocID="{78271531-1CB5-424E-9302-9A947B4F35B9}" presName="space" presStyleCnt="0"/>
      <dgm:spPr/>
    </dgm:pt>
    <dgm:pt modelId="{44FD7148-AC8C-DE43-8C1A-EC59A1D03374}" type="pres">
      <dgm:prSet presAssocID="{E93CDF43-C6AE-E048-9D92-99E3672D9EBD}" presName="compositeA" presStyleCnt="0"/>
      <dgm:spPr/>
    </dgm:pt>
    <dgm:pt modelId="{0B2DB88E-5CCE-4444-B1A5-E4CA406D51C0}" type="pres">
      <dgm:prSet presAssocID="{E93CDF43-C6AE-E048-9D92-99E3672D9EBD}" presName="textA" presStyleLbl="revTx" presStyleIdx="2" presStyleCnt="9">
        <dgm:presLayoutVars>
          <dgm:bulletEnabled val="1"/>
        </dgm:presLayoutVars>
      </dgm:prSet>
      <dgm:spPr/>
    </dgm:pt>
    <dgm:pt modelId="{B69A2986-EDD7-C046-83C0-FBBD81E06778}" type="pres">
      <dgm:prSet presAssocID="{E93CDF43-C6AE-E048-9D92-99E3672D9EBD}" presName="circleA" presStyleLbl="node1" presStyleIdx="2" presStyleCnt="9"/>
      <dgm:spPr/>
    </dgm:pt>
    <dgm:pt modelId="{BCCC4D4A-9368-704A-80D8-DB2CFC801203}" type="pres">
      <dgm:prSet presAssocID="{E93CDF43-C6AE-E048-9D92-99E3672D9EBD}" presName="spaceA" presStyleCnt="0"/>
      <dgm:spPr/>
    </dgm:pt>
    <dgm:pt modelId="{4D63ECA5-1EC0-5A46-ACC0-95C1C02D76AE}" type="pres">
      <dgm:prSet presAssocID="{EEDBC1B0-AA99-974F-9125-CCFB24BEAFE2}" presName="space" presStyleCnt="0"/>
      <dgm:spPr/>
    </dgm:pt>
    <dgm:pt modelId="{C8468164-29BE-5F4C-A174-918D0D073527}" type="pres">
      <dgm:prSet presAssocID="{294CDB9D-009F-5B49-9286-90D1F22A1E16}" presName="compositeB" presStyleCnt="0"/>
      <dgm:spPr/>
    </dgm:pt>
    <dgm:pt modelId="{9969D149-C628-1F49-BD59-D73AF3E64A05}" type="pres">
      <dgm:prSet presAssocID="{294CDB9D-009F-5B49-9286-90D1F22A1E16}" presName="textB" presStyleLbl="revTx" presStyleIdx="3" presStyleCnt="9">
        <dgm:presLayoutVars>
          <dgm:bulletEnabled val="1"/>
        </dgm:presLayoutVars>
      </dgm:prSet>
      <dgm:spPr/>
    </dgm:pt>
    <dgm:pt modelId="{B962E848-5425-0D4E-8926-5E34F9FAF4D5}" type="pres">
      <dgm:prSet presAssocID="{294CDB9D-009F-5B49-9286-90D1F22A1E16}" presName="circleB" presStyleLbl="node1" presStyleIdx="3" presStyleCnt="9"/>
      <dgm:spPr/>
    </dgm:pt>
    <dgm:pt modelId="{CA9B8FC3-5989-8D49-9129-43B6E31AED57}" type="pres">
      <dgm:prSet presAssocID="{294CDB9D-009F-5B49-9286-90D1F22A1E16}" presName="spaceB" presStyleCnt="0"/>
      <dgm:spPr/>
    </dgm:pt>
    <dgm:pt modelId="{C3E4F8FF-B247-BD49-9E5C-CD6D3D438A5F}" type="pres">
      <dgm:prSet presAssocID="{6587BFF8-7C17-DE46-B297-48E6E8BA1851}" presName="space" presStyleCnt="0"/>
      <dgm:spPr/>
    </dgm:pt>
    <dgm:pt modelId="{2EE6D274-C7E8-F54F-9F28-03B0F393814C}" type="pres">
      <dgm:prSet presAssocID="{292C387F-5A27-8441-8032-5278AA04C160}" presName="compositeA" presStyleCnt="0"/>
      <dgm:spPr/>
    </dgm:pt>
    <dgm:pt modelId="{920A3F49-3D48-4947-9EEB-BC8C831EF38D}" type="pres">
      <dgm:prSet presAssocID="{292C387F-5A27-8441-8032-5278AA04C160}" presName="textA" presStyleLbl="revTx" presStyleIdx="4" presStyleCnt="9">
        <dgm:presLayoutVars>
          <dgm:bulletEnabled val="1"/>
        </dgm:presLayoutVars>
      </dgm:prSet>
      <dgm:spPr/>
    </dgm:pt>
    <dgm:pt modelId="{196216B5-F34B-E548-9FC8-2B872342DF81}" type="pres">
      <dgm:prSet presAssocID="{292C387F-5A27-8441-8032-5278AA04C160}" presName="circleA" presStyleLbl="node1" presStyleIdx="4" presStyleCnt="9"/>
      <dgm:spPr/>
    </dgm:pt>
    <dgm:pt modelId="{4B20249A-D6B4-544E-9B4F-72A9B7305373}" type="pres">
      <dgm:prSet presAssocID="{292C387F-5A27-8441-8032-5278AA04C160}" presName="spaceA" presStyleCnt="0"/>
      <dgm:spPr/>
    </dgm:pt>
    <dgm:pt modelId="{514F08A4-F899-E141-93AD-F7964AAEA6B4}" type="pres">
      <dgm:prSet presAssocID="{ABD6F435-6E8F-A54D-B98D-0A51A638B75D}" presName="space" presStyleCnt="0"/>
      <dgm:spPr/>
    </dgm:pt>
    <dgm:pt modelId="{18F0C404-03C0-8A40-9301-2B26F90FC2D2}" type="pres">
      <dgm:prSet presAssocID="{0B5B785D-E87D-AE4B-866A-8B3F957FDA05}" presName="compositeB" presStyleCnt="0"/>
      <dgm:spPr/>
    </dgm:pt>
    <dgm:pt modelId="{843D0B2D-0987-2840-A963-6F973D9ED96F}" type="pres">
      <dgm:prSet presAssocID="{0B5B785D-E87D-AE4B-866A-8B3F957FDA05}" presName="textB" presStyleLbl="revTx" presStyleIdx="5" presStyleCnt="9">
        <dgm:presLayoutVars>
          <dgm:bulletEnabled val="1"/>
        </dgm:presLayoutVars>
      </dgm:prSet>
      <dgm:spPr/>
    </dgm:pt>
    <dgm:pt modelId="{3692560C-BAE7-C04F-93A1-AD413913DCDD}" type="pres">
      <dgm:prSet presAssocID="{0B5B785D-E87D-AE4B-866A-8B3F957FDA05}" presName="circleB" presStyleLbl="node1" presStyleIdx="5" presStyleCnt="9"/>
      <dgm:spPr/>
    </dgm:pt>
    <dgm:pt modelId="{0B00EDD9-64D5-904D-9118-90F863DC8F80}" type="pres">
      <dgm:prSet presAssocID="{0B5B785D-E87D-AE4B-866A-8B3F957FDA05}" presName="spaceB" presStyleCnt="0"/>
      <dgm:spPr/>
    </dgm:pt>
    <dgm:pt modelId="{685F7AFE-979B-5648-851D-842F2C5335BA}" type="pres">
      <dgm:prSet presAssocID="{4B97AB0C-2FC3-3844-83A5-4CB76463F27C}" presName="space" presStyleCnt="0"/>
      <dgm:spPr/>
    </dgm:pt>
    <dgm:pt modelId="{1B03539B-46E4-9F49-A926-15E4057F1237}" type="pres">
      <dgm:prSet presAssocID="{A61A1576-B7A8-7A45-B7F6-0DD2411D3862}" presName="compositeA" presStyleCnt="0"/>
      <dgm:spPr/>
    </dgm:pt>
    <dgm:pt modelId="{62A072FB-F1BC-3743-BBBB-73D5D662312E}" type="pres">
      <dgm:prSet presAssocID="{A61A1576-B7A8-7A45-B7F6-0DD2411D3862}" presName="textA" presStyleLbl="revTx" presStyleIdx="6" presStyleCnt="9">
        <dgm:presLayoutVars>
          <dgm:bulletEnabled val="1"/>
        </dgm:presLayoutVars>
      </dgm:prSet>
      <dgm:spPr/>
    </dgm:pt>
    <dgm:pt modelId="{8FCC0EC0-0DC0-1045-8461-F7FB01ECAB16}" type="pres">
      <dgm:prSet presAssocID="{A61A1576-B7A8-7A45-B7F6-0DD2411D3862}" presName="circleA" presStyleLbl="node1" presStyleIdx="6" presStyleCnt="9"/>
      <dgm:spPr/>
    </dgm:pt>
    <dgm:pt modelId="{FF99D63C-AC03-024B-9F62-F9B583F41676}" type="pres">
      <dgm:prSet presAssocID="{A61A1576-B7A8-7A45-B7F6-0DD2411D3862}" presName="spaceA" presStyleCnt="0"/>
      <dgm:spPr/>
    </dgm:pt>
    <dgm:pt modelId="{AB79E4A9-326D-2746-9C95-C47299F5EB46}" type="pres">
      <dgm:prSet presAssocID="{08AA6091-0F6A-1C42-A559-07199BA2DDA0}" presName="space" presStyleCnt="0"/>
      <dgm:spPr/>
    </dgm:pt>
    <dgm:pt modelId="{73459A43-AA37-CA4A-AE35-A583DB91D7A6}" type="pres">
      <dgm:prSet presAssocID="{581C5A74-2584-C24C-861D-371EB2C5D871}" presName="compositeB" presStyleCnt="0"/>
      <dgm:spPr/>
    </dgm:pt>
    <dgm:pt modelId="{13134579-2D7C-3D4C-AAA7-B73852434D0F}" type="pres">
      <dgm:prSet presAssocID="{581C5A74-2584-C24C-861D-371EB2C5D871}" presName="textB" presStyleLbl="revTx" presStyleIdx="7" presStyleCnt="9">
        <dgm:presLayoutVars>
          <dgm:bulletEnabled val="1"/>
        </dgm:presLayoutVars>
      </dgm:prSet>
      <dgm:spPr/>
    </dgm:pt>
    <dgm:pt modelId="{8B14F0D6-FC53-2640-8E79-04358B10F8F7}" type="pres">
      <dgm:prSet presAssocID="{581C5A74-2584-C24C-861D-371EB2C5D871}" presName="circleB" presStyleLbl="node1" presStyleIdx="7" presStyleCnt="9" custScaleX="75132" custScaleY="75132"/>
      <dgm:spPr>
        <a:prstGeom prst="star4">
          <a:avLst/>
        </a:prstGeom>
      </dgm:spPr>
    </dgm:pt>
    <dgm:pt modelId="{A5CD7606-A37F-D744-BA34-0BA66B1B246D}" type="pres">
      <dgm:prSet presAssocID="{581C5A74-2584-C24C-861D-371EB2C5D871}" presName="spaceB" presStyleCnt="0"/>
      <dgm:spPr/>
    </dgm:pt>
    <dgm:pt modelId="{A17DAFD1-DA96-F549-8601-2A81F0D5ACFD}" type="pres">
      <dgm:prSet presAssocID="{380792D6-6FE2-BB46-B259-51FC03DF7855}" presName="space" presStyleCnt="0"/>
      <dgm:spPr/>
    </dgm:pt>
    <dgm:pt modelId="{D5682BC6-D28E-DD4C-9D49-6D40DDF64A83}" type="pres">
      <dgm:prSet presAssocID="{EF93433C-8D28-2C4D-8409-59C9F4AD8997}" presName="compositeA" presStyleCnt="0"/>
      <dgm:spPr/>
    </dgm:pt>
    <dgm:pt modelId="{FE89C362-F333-7948-92DE-9E2436DCC702}" type="pres">
      <dgm:prSet presAssocID="{EF93433C-8D28-2C4D-8409-59C9F4AD8997}" presName="textA" presStyleLbl="revTx" presStyleIdx="8" presStyleCnt="9">
        <dgm:presLayoutVars>
          <dgm:bulletEnabled val="1"/>
        </dgm:presLayoutVars>
      </dgm:prSet>
      <dgm:spPr/>
    </dgm:pt>
    <dgm:pt modelId="{583BD882-4AC4-9D48-9585-1832420F661D}" type="pres">
      <dgm:prSet presAssocID="{EF93433C-8D28-2C4D-8409-59C9F4AD8997}" presName="circleA" presStyleLbl="node1" presStyleIdx="8" presStyleCnt="9"/>
      <dgm:spPr/>
    </dgm:pt>
    <dgm:pt modelId="{F65E926D-83FE-2B49-96FA-F843949BFA5C}" type="pres">
      <dgm:prSet presAssocID="{EF93433C-8D28-2C4D-8409-59C9F4AD8997}" presName="spaceA" presStyleCnt="0"/>
      <dgm:spPr/>
    </dgm:pt>
  </dgm:ptLst>
  <dgm:cxnLst>
    <dgm:cxn modelId="{6F7FCA00-30D8-F849-96AA-67E8FBD0AA5B}" srcId="{A82EBBEB-02CA-450A-ADF0-7E1C99D8D2D1}" destId="{A61A1576-B7A8-7A45-B7F6-0DD2411D3862}" srcOrd="6" destOrd="0" parTransId="{4DC4DAD2-1914-B44A-A263-1E024881083B}" sibTransId="{08AA6091-0F6A-1C42-A559-07199BA2DDA0}"/>
    <dgm:cxn modelId="{B624C401-AEF5-E948-B3EB-1A5E5B3EAA82}" srcId="{E93CDF43-C6AE-E048-9D92-99E3672D9EBD}" destId="{B2D9C3C9-B8C0-6642-904A-2D03DC1F2FF1}" srcOrd="0" destOrd="0" parTransId="{184BE785-3A52-8644-A4AB-BA3F02BBDF28}" sibTransId="{05931B37-33EB-9B43-883A-76428014C5B8}"/>
    <dgm:cxn modelId="{07CAC808-E5B2-024A-937E-017AC6C0447F}" type="presOf" srcId="{D6E8100C-F994-5C41-9D9D-9701909C1FB2}" destId="{843D0B2D-0987-2840-A963-6F973D9ED96F}" srcOrd="0" destOrd="1" presId="urn:microsoft.com/office/officeart/2005/8/layout/hProcess11"/>
    <dgm:cxn modelId="{C5B37809-B1BC-294B-B245-D8F56E39AC31}" type="presOf" srcId="{850ED6EE-75B9-AC46-BDA1-9502546C2D1B}" destId="{843D0B2D-0987-2840-A963-6F973D9ED96F}" srcOrd="0" destOrd="5" presId="urn:microsoft.com/office/officeart/2005/8/layout/hProcess11"/>
    <dgm:cxn modelId="{52909E0B-1731-6949-BB18-26C74EE9D7F5}" type="presOf" srcId="{294CDB9D-009F-5B49-9286-90D1F22A1E16}" destId="{9969D149-C628-1F49-BD59-D73AF3E64A05}" srcOrd="0" destOrd="0" presId="urn:microsoft.com/office/officeart/2005/8/layout/hProcess11"/>
    <dgm:cxn modelId="{C6B70E0C-6429-6543-85C3-6366C74B3C5C}" type="presOf" srcId="{D95DE750-32E1-3948-A025-A91D1482B0E1}" destId="{843D0B2D-0987-2840-A963-6F973D9ED96F}" srcOrd="0" destOrd="4" presId="urn:microsoft.com/office/officeart/2005/8/layout/hProcess11"/>
    <dgm:cxn modelId="{09A81E11-A6FF-CE4A-95A5-09A86AAE4CB3}" srcId="{0B5B785D-E87D-AE4B-866A-8B3F957FDA05}" destId="{EC55A131-F4F6-564E-9334-7BDDE6D9DBAC}" srcOrd="5" destOrd="0" parTransId="{7F5BF99A-BBDF-974B-9CA0-B8D4446E13DF}" sibTransId="{63BA6037-B37A-C249-8962-68DD5C4463E8}"/>
    <dgm:cxn modelId="{8BC5A911-1BE1-8544-9F79-6D63CBE55651}" srcId="{292C387F-5A27-8441-8032-5278AA04C160}" destId="{7C37B82C-CD8C-DB48-81E8-50637C854195}" srcOrd="0" destOrd="0" parTransId="{CA3EA1C0-F6D2-E34B-AB6A-A9F8AC4DB543}" sibTransId="{F8C469B1-8A38-F946-B5FF-C2A055CB398A}"/>
    <dgm:cxn modelId="{62BC9319-F46A-7547-B008-7E8C002BDFE6}" type="presOf" srcId="{292C387F-5A27-8441-8032-5278AA04C160}" destId="{920A3F49-3D48-4947-9EEB-BC8C831EF38D}" srcOrd="0" destOrd="0" presId="urn:microsoft.com/office/officeart/2005/8/layout/hProcess11"/>
    <dgm:cxn modelId="{0970A51A-8E1E-5640-997C-6A401AB25F51}" srcId="{0B5B785D-E87D-AE4B-866A-8B3F957FDA05}" destId="{E8B5D644-B03F-E846-81A9-1B0017C1B354}" srcOrd="2" destOrd="0" parTransId="{55D625C7-4A5B-B243-A38B-0DA7592B3F2F}" sibTransId="{171C4FA8-1ABF-104E-8196-BD691743CE9E}"/>
    <dgm:cxn modelId="{93D6F71B-E4F3-A842-839F-BDCC6BC27876}" srcId="{294CDB9D-009F-5B49-9286-90D1F22A1E16}" destId="{28F15920-0B60-3842-B4C5-A757A4957A45}" srcOrd="0" destOrd="0" parTransId="{5AEC8666-53B3-9645-B24D-5866EB7374FF}" sibTransId="{A0F6D871-A953-274D-AE35-8322D1BB4CA0}"/>
    <dgm:cxn modelId="{BD96641E-9E35-F24C-A238-D9DC108D8CEA}" type="presOf" srcId="{AA9DBA2E-9048-D14C-B487-1441ED92BC1D}" destId="{843D0B2D-0987-2840-A963-6F973D9ED96F}" srcOrd="0" destOrd="7" presId="urn:microsoft.com/office/officeart/2005/8/layout/hProcess11"/>
    <dgm:cxn modelId="{A5511E1F-5190-854B-88C2-9E76F72D70EA}" type="presOf" srcId="{A61A1576-B7A8-7A45-B7F6-0DD2411D3862}" destId="{62A072FB-F1BC-3743-BBBB-73D5D662312E}" srcOrd="0" destOrd="0" presId="urn:microsoft.com/office/officeart/2005/8/layout/hProcess11"/>
    <dgm:cxn modelId="{08B80827-643A-5F45-8D57-972FC7398AC8}" type="presOf" srcId="{11AE9903-8A7D-40BB-AF2D-0827DA2C4880}" destId="{9BDDFDF0-A5DF-AA4E-8C57-F5EE6E2090CA}" srcOrd="0" destOrd="0" presId="urn:microsoft.com/office/officeart/2005/8/layout/hProcess11"/>
    <dgm:cxn modelId="{6EA4BE2C-5176-5E40-BEFC-59B36ACFB6CB}" type="presOf" srcId="{28F15920-0B60-3842-B4C5-A757A4957A45}" destId="{9969D149-C628-1F49-BD59-D73AF3E64A05}" srcOrd="0" destOrd="1" presId="urn:microsoft.com/office/officeart/2005/8/layout/hProcess11"/>
    <dgm:cxn modelId="{45CA2C31-5102-AD48-9C7C-E070F6E7C1E3}" type="presOf" srcId="{A82EBBEB-02CA-450A-ADF0-7E1C99D8D2D1}" destId="{6B1D44FE-DB3F-3C4D-AF8D-A67392DFFE1D}" srcOrd="0" destOrd="0" presId="urn:microsoft.com/office/officeart/2005/8/layout/hProcess11"/>
    <dgm:cxn modelId="{34F0D239-6C25-6147-B56C-9C372D693DCB}" srcId="{A82EBBEB-02CA-450A-ADF0-7E1C99D8D2D1}" destId="{294CDB9D-009F-5B49-9286-90D1F22A1E16}" srcOrd="3" destOrd="0" parTransId="{DB551A7B-61D6-DE4F-89F7-33D154E320B9}" sibTransId="{6587BFF8-7C17-DE46-B297-48E6E8BA1851}"/>
    <dgm:cxn modelId="{733B903A-EDA7-514C-A933-A951347462AC}" srcId="{A61A1576-B7A8-7A45-B7F6-0DD2411D3862}" destId="{45DE9AD0-BEA7-BF40-ADF0-50328389A312}" srcOrd="0" destOrd="0" parTransId="{44409CE5-6337-E44A-B3CC-7FC996D308FC}" sibTransId="{7321CBED-3E51-2741-8815-173F4F2501A5}"/>
    <dgm:cxn modelId="{9DF4F03B-E69F-8649-BD9A-37F68293C764}" srcId="{292C387F-5A27-8441-8032-5278AA04C160}" destId="{C6A23358-0F4C-E548-A1AC-49D9B2809089}" srcOrd="1" destOrd="0" parTransId="{37AE941F-5D9E-5B42-95EE-35B6695B60E1}" sibTransId="{1F5CE196-0224-3B46-A057-7372CFB9401C}"/>
    <dgm:cxn modelId="{1F7EC13D-2F50-FF40-B548-5F35F88E05A0}" srcId="{0B5B785D-E87D-AE4B-866A-8B3F957FDA05}" destId="{E6EA1E69-1D71-8A42-96D7-06CB50FFDC6A}" srcOrd="7" destOrd="0" parTransId="{0490805E-B60F-0A43-8561-782DC0B29B5D}" sibTransId="{09616DD4-4786-0241-A226-47153F50BA72}"/>
    <dgm:cxn modelId="{D1A35C65-E402-554C-96A7-6B9FA6D91D58}" type="presOf" srcId="{7B24B178-A662-C744-AC3E-22CFAAB12B4F}" destId="{843D0B2D-0987-2840-A963-6F973D9ED96F}" srcOrd="0" destOrd="2" presId="urn:microsoft.com/office/officeart/2005/8/layout/hProcess11"/>
    <dgm:cxn modelId="{92382569-1B83-DC4F-A58F-D5D021B75168}" srcId="{E93CDF43-C6AE-E048-9D92-99E3672D9EBD}" destId="{006FBD37-EDB7-214B-8DFE-65995AC44C3C}" srcOrd="1" destOrd="0" parTransId="{83BEDFBF-DDCC-AB4E-97C0-A432B28ABD20}" sibTransId="{1172E400-1464-4E4F-9248-012E01D874DB}"/>
    <dgm:cxn modelId="{35CC4C6A-AAC7-CF44-8034-968D5D6897BA}" type="presOf" srcId="{E6EA1E69-1D71-8A42-96D7-06CB50FFDC6A}" destId="{843D0B2D-0987-2840-A963-6F973D9ED96F}" srcOrd="0" destOrd="8" presId="urn:microsoft.com/office/officeart/2005/8/layout/hProcess11"/>
    <dgm:cxn modelId="{8A480E73-1F56-134C-B226-AD78AE3B4780}" srcId="{0B5B785D-E87D-AE4B-866A-8B3F957FDA05}" destId="{D6E8100C-F994-5C41-9D9D-9701909C1FB2}" srcOrd="0" destOrd="0" parTransId="{10DFC20A-9F40-9549-936B-296AB68C9AE9}" sibTransId="{0B057C2B-A69E-7C47-ABC7-8059E5566A2E}"/>
    <dgm:cxn modelId="{E2CCF353-9ED1-C544-BEC2-3E6F6E984750}" type="presOf" srcId="{45DE9AD0-BEA7-BF40-ADF0-50328389A312}" destId="{62A072FB-F1BC-3743-BBBB-73D5D662312E}" srcOrd="0" destOrd="1" presId="urn:microsoft.com/office/officeart/2005/8/layout/hProcess11"/>
    <dgm:cxn modelId="{2BF1D258-643E-C347-AEAC-1D3098C780C5}" type="presOf" srcId="{6C0821F6-789E-CD4D-BD0A-E3851A25FAE5}" destId="{9969D149-C628-1F49-BD59-D73AF3E64A05}" srcOrd="0" destOrd="2" presId="urn:microsoft.com/office/officeart/2005/8/layout/hProcess11"/>
    <dgm:cxn modelId="{4489B67A-9361-F643-9D24-717AB653E1A1}" type="presOf" srcId="{581C5A74-2584-C24C-861D-371EB2C5D871}" destId="{13134579-2D7C-3D4C-AAA7-B73852434D0F}" srcOrd="0" destOrd="0" presId="urn:microsoft.com/office/officeart/2005/8/layout/hProcess11"/>
    <dgm:cxn modelId="{1F7CF87A-7CC5-5848-875B-FABFDE04AE83}" type="presOf" srcId="{B2D9C3C9-B8C0-6642-904A-2D03DC1F2FF1}" destId="{0B2DB88E-5CCE-4444-B1A5-E4CA406D51C0}" srcOrd="0" destOrd="1" presId="urn:microsoft.com/office/officeart/2005/8/layout/hProcess11"/>
    <dgm:cxn modelId="{A2F47782-B0C6-0C48-B7DD-F0B389E90B0C}" srcId="{A82EBBEB-02CA-450A-ADF0-7E1C99D8D2D1}" destId="{E93CDF43-C6AE-E048-9D92-99E3672D9EBD}" srcOrd="2" destOrd="0" parTransId="{6776FA51-E961-614C-A9C9-BA8DD8796E2E}" sibTransId="{EEDBC1B0-AA99-974F-9125-CCFB24BEAFE2}"/>
    <dgm:cxn modelId="{040B7B91-68A6-40D3-BEEC-086C3609372F}" srcId="{A82EBBEB-02CA-450A-ADF0-7E1C99D8D2D1}" destId="{11AE9903-8A7D-40BB-AF2D-0827DA2C4880}" srcOrd="0" destOrd="0" parTransId="{92C6F6EE-E440-4C94-A517-2DE87BF86B82}" sibTransId="{D399CA55-417C-43BC-A648-1F4C0D1A7548}"/>
    <dgm:cxn modelId="{04CEDA98-5F10-7C48-91DE-FC6A174A51F1}" srcId="{0B5B785D-E87D-AE4B-866A-8B3F957FDA05}" destId="{AA9DBA2E-9048-D14C-B487-1441ED92BC1D}" srcOrd="6" destOrd="0" parTransId="{33D97ABC-C37D-CB40-80AC-4E588250D127}" sibTransId="{7342BC2D-B307-364F-B2DC-CC91C1D52BFF}"/>
    <dgm:cxn modelId="{0894ED9C-2155-5546-B89D-108D6A997D47}" srcId="{294CDB9D-009F-5B49-9286-90D1F22A1E16}" destId="{6C0821F6-789E-CD4D-BD0A-E3851A25FAE5}" srcOrd="1" destOrd="0" parTransId="{6B5B5622-153F-A74E-A7D5-9B97FFA1BB1A}" sibTransId="{AF92FCE3-469B-A44D-80D6-48C55DD0A1B0}"/>
    <dgm:cxn modelId="{A98DCCAD-A9CA-D648-92CA-A9E4820A3091}" type="presOf" srcId="{C6A23358-0F4C-E548-A1AC-49D9B2809089}" destId="{920A3F49-3D48-4947-9EEB-BC8C831EF38D}" srcOrd="0" destOrd="2" presId="urn:microsoft.com/office/officeart/2005/8/layout/hProcess11"/>
    <dgm:cxn modelId="{F98BD0B0-1AB3-594C-BC55-0DE1A13910AC}" type="presOf" srcId="{E8B5D644-B03F-E846-81A9-1B0017C1B354}" destId="{843D0B2D-0987-2840-A963-6F973D9ED96F}" srcOrd="0" destOrd="3" presId="urn:microsoft.com/office/officeart/2005/8/layout/hProcess11"/>
    <dgm:cxn modelId="{7AC789B2-376E-8949-AE31-97DB83BBC3B0}" type="presOf" srcId="{E6881A90-3C8D-DB40-B7CC-DF20056C6CE8}" destId="{A0343412-CC10-9D4C-96E2-53D234276BBC}" srcOrd="0" destOrd="1" presId="urn:microsoft.com/office/officeart/2005/8/layout/hProcess11"/>
    <dgm:cxn modelId="{211E3AB6-8E8D-944C-81FC-62854DA29B0A}" type="presOf" srcId="{EC55A131-F4F6-564E-9334-7BDDE6D9DBAC}" destId="{843D0B2D-0987-2840-A963-6F973D9ED96F}" srcOrd="0" destOrd="6" presId="urn:microsoft.com/office/officeart/2005/8/layout/hProcess11"/>
    <dgm:cxn modelId="{92C6C8BD-183D-384E-93ED-453D52E7E227}" srcId="{A82EBBEB-02CA-450A-ADF0-7E1C99D8D2D1}" destId="{292C387F-5A27-8441-8032-5278AA04C160}" srcOrd="4" destOrd="0" parTransId="{0BA2A601-4414-454C-B255-2FA2AB2071FB}" sibTransId="{ABD6F435-6E8F-A54D-B98D-0A51A638B75D}"/>
    <dgm:cxn modelId="{869BDABF-3909-7044-9B17-8FA070E2A1EC}" srcId="{A82EBBEB-02CA-450A-ADF0-7E1C99D8D2D1}" destId="{EF93433C-8D28-2C4D-8409-59C9F4AD8997}" srcOrd="8" destOrd="0" parTransId="{5E53E04F-B321-EF4E-ACED-14D0F5113449}" sibTransId="{D0C758AB-2E25-6B44-8ABF-44CA735E1C16}"/>
    <dgm:cxn modelId="{5D97ADCD-8F18-E54B-90D0-BFC3F09C07CE}" srcId="{A82EBBEB-02CA-450A-ADF0-7E1C99D8D2D1}" destId="{264D1BDD-B72C-EB4E-AFC8-660082C195AB}" srcOrd="1" destOrd="0" parTransId="{56720148-04A8-7446-BEE0-78FAFDCC01F0}" sibTransId="{78271531-1CB5-424E-9302-9A947B4F35B9}"/>
    <dgm:cxn modelId="{3F177ACF-4CBC-D248-ABAF-489EAB11DB0F}" srcId="{264D1BDD-B72C-EB4E-AFC8-660082C195AB}" destId="{E6881A90-3C8D-DB40-B7CC-DF20056C6CE8}" srcOrd="0" destOrd="0" parTransId="{12663F99-ED2C-8D4A-9F7E-5F3C268EEE18}" sibTransId="{655584B8-49F9-4C4A-8973-EC19B162376F}"/>
    <dgm:cxn modelId="{0E6FB0D0-718D-1D4B-918A-6B659277A73C}" srcId="{A82EBBEB-02CA-450A-ADF0-7E1C99D8D2D1}" destId="{581C5A74-2584-C24C-861D-371EB2C5D871}" srcOrd="7" destOrd="0" parTransId="{8B5FB56D-0AB0-8241-A39D-F58769D322D5}" sibTransId="{380792D6-6FE2-BB46-B259-51FC03DF7855}"/>
    <dgm:cxn modelId="{D29C8BD7-4796-C245-9B46-9E9627F8F76E}" srcId="{0B5B785D-E87D-AE4B-866A-8B3F957FDA05}" destId="{D95DE750-32E1-3948-A025-A91D1482B0E1}" srcOrd="3" destOrd="0" parTransId="{0377A7A9-65B6-F44E-9503-894614E86B5B}" sibTransId="{0B827805-4367-F14D-8CDC-7B1D3A86B0E3}"/>
    <dgm:cxn modelId="{CF5F57DA-7BF9-4349-BECD-D13EEC8AE4C1}" type="presOf" srcId="{006FBD37-EDB7-214B-8DFE-65995AC44C3C}" destId="{0B2DB88E-5CCE-4444-B1A5-E4CA406D51C0}" srcOrd="0" destOrd="2" presId="urn:microsoft.com/office/officeart/2005/8/layout/hProcess11"/>
    <dgm:cxn modelId="{D02686DC-18DC-084A-AEE7-1F48459A727F}" type="presOf" srcId="{E93CDF43-C6AE-E048-9D92-99E3672D9EBD}" destId="{0B2DB88E-5CCE-4444-B1A5-E4CA406D51C0}" srcOrd="0" destOrd="0" presId="urn:microsoft.com/office/officeart/2005/8/layout/hProcess11"/>
    <dgm:cxn modelId="{075EB2E1-AACD-CA40-A14A-E746995D8D0F}" type="presOf" srcId="{264D1BDD-B72C-EB4E-AFC8-660082C195AB}" destId="{A0343412-CC10-9D4C-96E2-53D234276BBC}" srcOrd="0" destOrd="0" presId="urn:microsoft.com/office/officeart/2005/8/layout/hProcess11"/>
    <dgm:cxn modelId="{164762E2-F001-A54C-8319-91ACBF1C8A20}" type="presOf" srcId="{EF93433C-8D28-2C4D-8409-59C9F4AD8997}" destId="{FE89C362-F333-7948-92DE-9E2436DCC702}" srcOrd="0" destOrd="0" presId="urn:microsoft.com/office/officeart/2005/8/layout/hProcess11"/>
    <dgm:cxn modelId="{B995C6E2-B661-EC48-B262-24083CB4AEE2}" srcId="{A82EBBEB-02CA-450A-ADF0-7E1C99D8D2D1}" destId="{0B5B785D-E87D-AE4B-866A-8B3F957FDA05}" srcOrd="5" destOrd="0" parTransId="{6842D2F7-9B12-BF40-8977-58BF1DD5578A}" sibTransId="{4B97AB0C-2FC3-3844-83A5-4CB76463F27C}"/>
    <dgm:cxn modelId="{50F6C9E9-DB65-184E-A5C2-9799BEE11E75}" srcId="{A61A1576-B7A8-7A45-B7F6-0DD2411D3862}" destId="{B00D8B74-B879-6F4E-AA52-7CE21BE5D121}" srcOrd="1" destOrd="0" parTransId="{18DDDB41-52C2-474A-B164-02CBB60928A2}" sibTransId="{295B8890-6B55-C047-9A54-1C57A48872A7}"/>
    <dgm:cxn modelId="{E30EA6EF-C82E-F845-9F6A-9B2A80987DE1}" srcId="{0B5B785D-E87D-AE4B-866A-8B3F957FDA05}" destId="{7B24B178-A662-C744-AC3E-22CFAAB12B4F}" srcOrd="1" destOrd="0" parTransId="{4A5BDE15-8D6E-744C-86FB-54901E95F8C6}" sibTransId="{87BA2794-BA51-A944-9546-E2861E919388}"/>
    <dgm:cxn modelId="{3F67EEEF-5614-7542-9346-87A5842C0D2C}" type="presOf" srcId="{0B5B785D-E87D-AE4B-866A-8B3F957FDA05}" destId="{843D0B2D-0987-2840-A963-6F973D9ED96F}" srcOrd="0" destOrd="0" presId="urn:microsoft.com/office/officeart/2005/8/layout/hProcess11"/>
    <dgm:cxn modelId="{45AC5EF0-EB06-E547-9E98-FF6CD5D6FBD0}" type="presOf" srcId="{B3170FEF-DE8F-F340-B773-5A068B68E732}" destId="{920A3F49-3D48-4947-9EEB-BC8C831EF38D}" srcOrd="0" destOrd="3" presId="urn:microsoft.com/office/officeart/2005/8/layout/hProcess11"/>
    <dgm:cxn modelId="{235D5DF2-C11C-8D4A-A373-1BCDD15FB279}" type="presOf" srcId="{7C37B82C-CD8C-DB48-81E8-50637C854195}" destId="{920A3F49-3D48-4947-9EEB-BC8C831EF38D}" srcOrd="0" destOrd="1" presId="urn:microsoft.com/office/officeart/2005/8/layout/hProcess11"/>
    <dgm:cxn modelId="{F943BEF8-17A3-DD46-8997-630D651C1C2B}" srcId="{292C387F-5A27-8441-8032-5278AA04C160}" destId="{B3170FEF-DE8F-F340-B773-5A068B68E732}" srcOrd="2" destOrd="0" parTransId="{C29CEB9B-11A5-014D-9C07-9B65EDB5D017}" sibTransId="{BAC651AA-5509-BF4C-9B96-45344E195440}"/>
    <dgm:cxn modelId="{3C08AEF9-9C81-A244-8959-D623E6308D4B}" srcId="{0B5B785D-E87D-AE4B-866A-8B3F957FDA05}" destId="{850ED6EE-75B9-AC46-BDA1-9502546C2D1B}" srcOrd="4" destOrd="0" parTransId="{FCFF33EE-6ABD-0442-A332-E3977A726D36}" sibTransId="{B96BCE85-BE6B-D642-AD00-7DF6BFE18946}"/>
    <dgm:cxn modelId="{187486FE-85F0-EF4A-9353-9173F5CBF766}" type="presOf" srcId="{B00D8B74-B879-6F4E-AA52-7CE21BE5D121}" destId="{62A072FB-F1BC-3743-BBBB-73D5D662312E}" srcOrd="0" destOrd="2" presId="urn:microsoft.com/office/officeart/2005/8/layout/hProcess11"/>
    <dgm:cxn modelId="{09AAF82F-720F-4D4B-ABA9-952B100E6105}" type="presParOf" srcId="{6B1D44FE-DB3F-3C4D-AF8D-A67392DFFE1D}" destId="{82A1D6D3-D284-264F-BB1B-1E748FDB52D8}" srcOrd="0" destOrd="0" presId="urn:microsoft.com/office/officeart/2005/8/layout/hProcess11"/>
    <dgm:cxn modelId="{0BA97390-B753-3E48-8629-52AFBBBA4FDB}" type="presParOf" srcId="{6B1D44FE-DB3F-3C4D-AF8D-A67392DFFE1D}" destId="{C1AEB65A-EE7D-2747-ADA6-9C13121F0A34}" srcOrd="1" destOrd="0" presId="urn:microsoft.com/office/officeart/2005/8/layout/hProcess11"/>
    <dgm:cxn modelId="{806303CE-C3F1-214B-833A-04724552265B}" type="presParOf" srcId="{C1AEB65A-EE7D-2747-ADA6-9C13121F0A34}" destId="{1C2EC23F-39D0-B044-A54D-E4AD33FEADBE}" srcOrd="0" destOrd="0" presId="urn:microsoft.com/office/officeart/2005/8/layout/hProcess11"/>
    <dgm:cxn modelId="{1199A01C-67AE-3D42-89CE-BCEA64848A90}" type="presParOf" srcId="{1C2EC23F-39D0-B044-A54D-E4AD33FEADBE}" destId="{9BDDFDF0-A5DF-AA4E-8C57-F5EE6E2090CA}" srcOrd="0" destOrd="0" presId="urn:microsoft.com/office/officeart/2005/8/layout/hProcess11"/>
    <dgm:cxn modelId="{4EB8AB0A-11FA-F742-8900-D50D778326A7}" type="presParOf" srcId="{1C2EC23F-39D0-B044-A54D-E4AD33FEADBE}" destId="{D374FF87-C30C-6649-B5FE-8A83C541290B}" srcOrd="1" destOrd="0" presId="urn:microsoft.com/office/officeart/2005/8/layout/hProcess11"/>
    <dgm:cxn modelId="{FA8807D0-4C45-B44D-84D1-710F5C98EB9B}" type="presParOf" srcId="{1C2EC23F-39D0-B044-A54D-E4AD33FEADBE}" destId="{C380271D-725E-C444-A788-B7B01B5BFFB2}" srcOrd="2" destOrd="0" presId="urn:microsoft.com/office/officeart/2005/8/layout/hProcess11"/>
    <dgm:cxn modelId="{AE2E07B7-E730-E44D-848F-C5E7D45E4279}" type="presParOf" srcId="{C1AEB65A-EE7D-2747-ADA6-9C13121F0A34}" destId="{16E7DF08-427D-3249-82CC-94BE88334039}" srcOrd="1" destOrd="0" presId="urn:microsoft.com/office/officeart/2005/8/layout/hProcess11"/>
    <dgm:cxn modelId="{761AF20B-F486-2D4E-94E3-991BF7A4045F}" type="presParOf" srcId="{C1AEB65A-EE7D-2747-ADA6-9C13121F0A34}" destId="{D593309A-0B5D-B240-953A-7D4B78886A78}" srcOrd="2" destOrd="0" presId="urn:microsoft.com/office/officeart/2005/8/layout/hProcess11"/>
    <dgm:cxn modelId="{B4A179ED-E917-5C40-9A88-4BB0EE0EBFF4}" type="presParOf" srcId="{D593309A-0B5D-B240-953A-7D4B78886A78}" destId="{A0343412-CC10-9D4C-96E2-53D234276BBC}" srcOrd="0" destOrd="0" presId="urn:microsoft.com/office/officeart/2005/8/layout/hProcess11"/>
    <dgm:cxn modelId="{AE042DC0-35E4-5E41-8A4F-ABF23CE45EB3}" type="presParOf" srcId="{D593309A-0B5D-B240-953A-7D4B78886A78}" destId="{CA9E674B-1C24-C746-8492-DEEFD7D7960D}" srcOrd="1" destOrd="0" presId="urn:microsoft.com/office/officeart/2005/8/layout/hProcess11"/>
    <dgm:cxn modelId="{4D241E07-A3F2-6A4D-8B43-30AD697B2624}" type="presParOf" srcId="{D593309A-0B5D-B240-953A-7D4B78886A78}" destId="{72F72715-981C-E146-8367-F86CFAE17C08}" srcOrd="2" destOrd="0" presId="urn:microsoft.com/office/officeart/2005/8/layout/hProcess11"/>
    <dgm:cxn modelId="{2B036ACA-91EF-EB46-8114-AFDC9C183DCE}" type="presParOf" srcId="{C1AEB65A-EE7D-2747-ADA6-9C13121F0A34}" destId="{061BD58D-419E-8C4B-9A85-A6F6C60C826B}" srcOrd="3" destOrd="0" presId="urn:microsoft.com/office/officeart/2005/8/layout/hProcess11"/>
    <dgm:cxn modelId="{3F669803-C7F8-9C4E-8A41-FC925790AFAF}" type="presParOf" srcId="{C1AEB65A-EE7D-2747-ADA6-9C13121F0A34}" destId="{44FD7148-AC8C-DE43-8C1A-EC59A1D03374}" srcOrd="4" destOrd="0" presId="urn:microsoft.com/office/officeart/2005/8/layout/hProcess11"/>
    <dgm:cxn modelId="{6D9E3F69-C3AF-CA49-8C18-63ED7E30A967}" type="presParOf" srcId="{44FD7148-AC8C-DE43-8C1A-EC59A1D03374}" destId="{0B2DB88E-5CCE-4444-B1A5-E4CA406D51C0}" srcOrd="0" destOrd="0" presId="urn:microsoft.com/office/officeart/2005/8/layout/hProcess11"/>
    <dgm:cxn modelId="{C58EC6BE-7CD7-B249-BFF3-042343113B6A}" type="presParOf" srcId="{44FD7148-AC8C-DE43-8C1A-EC59A1D03374}" destId="{B69A2986-EDD7-C046-83C0-FBBD81E06778}" srcOrd="1" destOrd="0" presId="urn:microsoft.com/office/officeart/2005/8/layout/hProcess11"/>
    <dgm:cxn modelId="{8242169F-4073-4345-B6DA-12ED39E80713}" type="presParOf" srcId="{44FD7148-AC8C-DE43-8C1A-EC59A1D03374}" destId="{BCCC4D4A-9368-704A-80D8-DB2CFC801203}" srcOrd="2" destOrd="0" presId="urn:microsoft.com/office/officeart/2005/8/layout/hProcess11"/>
    <dgm:cxn modelId="{19425909-46BE-6D4D-8C90-26BCA47DC66B}" type="presParOf" srcId="{C1AEB65A-EE7D-2747-ADA6-9C13121F0A34}" destId="{4D63ECA5-1EC0-5A46-ACC0-95C1C02D76AE}" srcOrd="5" destOrd="0" presId="urn:microsoft.com/office/officeart/2005/8/layout/hProcess11"/>
    <dgm:cxn modelId="{1C6441DD-DE05-E648-9C25-409499FBB9D6}" type="presParOf" srcId="{C1AEB65A-EE7D-2747-ADA6-9C13121F0A34}" destId="{C8468164-29BE-5F4C-A174-918D0D073527}" srcOrd="6" destOrd="0" presId="urn:microsoft.com/office/officeart/2005/8/layout/hProcess11"/>
    <dgm:cxn modelId="{ECC3355D-C4CB-FE4C-A52B-FB46AB8B9F8D}" type="presParOf" srcId="{C8468164-29BE-5F4C-A174-918D0D073527}" destId="{9969D149-C628-1F49-BD59-D73AF3E64A05}" srcOrd="0" destOrd="0" presId="urn:microsoft.com/office/officeart/2005/8/layout/hProcess11"/>
    <dgm:cxn modelId="{4762620B-8DA4-B14C-AD89-423853CB2CD3}" type="presParOf" srcId="{C8468164-29BE-5F4C-A174-918D0D073527}" destId="{B962E848-5425-0D4E-8926-5E34F9FAF4D5}" srcOrd="1" destOrd="0" presId="urn:microsoft.com/office/officeart/2005/8/layout/hProcess11"/>
    <dgm:cxn modelId="{281583FF-096D-BA4D-B724-F822CFA2BD84}" type="presParOf" srcId="{C8468164-29BE-5F4C-A174-918D0D073527}" destId="{CA9B8FC3-5989-8D49-9129-43B6E31AED57}" srcOrd="2" destOrd="0" presId="urn:microsoft.com/office/officeart/2005/8/layout/hProcess11"/>
    <dgm:cxn modelId="{4C17F7C1-B002-A34C-A4FA-2F79F314AECE}" type="presParOf" srcId="{C1AEB65A-EE7D-2747-ADA6-9C13121F0A34}" destId="{C3E4F8FF-B247-BD49-9E5C-CD6D3D438A5F}" srcOrd="7" destOrd="0" presId="urn:microsoft.com/office/officeart/2005/8/layout/hProcess11"/>
    <dgm:cxn modelId="{56B816E3-E1EB-9F4C-9EBE-EA8C3033F152}" type="presParOf" srcId="{C1AEB65A-EE7D-2747-ADA6-9C13121F0A34}" destId="{2EE6D274-C7E8-F54F-9F28-03B0F393814C}" srcOrd="8" destOrd="0" presId="urn:microsoft.com/office/officeart/2005/8/layout/hProcess11"/>
    <dgm:cxn modelId="{107CA49F-BEC5-0349-9CCF-EB41E09CEEA6}" type="presParOf" srcId="{2EE6D274-C7E8-F54F-9F28-03B0F393814C}" destId="{920A3F49-3D48-4947-9EEB-BC8C831EF38D}" srcOrd="0" destOrd="0" presId="urn:microsoft.com/office/officeart/2005/8/layout/hProcess11"/>
    <dgm:cxn modelId="{7BE4926E-28E7-6348-B6C7-A45728690AFD}" type="presParOf" srcId="{2EE6D274-C7E8-F54F-9F28-03B0F393814C}" destId="{196216B5-F34B-E548-9FC8-2B872342DF81}" srcOrd="1" destOrd="0" presId="urn:microsoft.com/office/officeart/2005/8/layout/hProcess11"/>
    <dgm:cxn modelId="{FEE1F89D-CA8C-9040-B660-AB9F724529BE}" type="presParOf" srcId="{2EE6D274-C7E8-F54F-9F28-03B0F393814C}" destId="{4B20249A-D6B4-544E-9B4F-72A9B7305373}" srcOrd="2" destOrd="0" presId="urn:microsoft.com/office/officeart/2005/8/layout/hProcess11"/>
    <dgm:cxn modelId="{0DAF833F-C554-5741-B1C5-A96B399223C5}" type="presParOf" srcId="{C1AEB65A-EE7D-2747-ADA6-9C13121F0A34}" destId="{514F08A4-F899-E141-93AD-F7964AAEA6B4}" srcOrd="9" destOrd="0" presId="urn:microsoft.com/office/officeart/2005/8/layout/hProcess11"/>
    <dgm:cxn modelId="{CEC10766-CF6E-7A46-9344-B68894A61490}" type="presParOf" srcId="{C1AEB65A-EE7D-2747-ADA6-9C13121F0A34}" destId="{18F0C404-03C0-8A40-9301-2B26F90FC2D2}" srcOrd="10" destOrd="0" presId="urn:microsoft.com/office/officeart/2005/8/layout/hProcess11"/>
    <dgm:cxn modelId="{03F268AA-1B16-CB4A-B4A3-33C094678A02}" type="presParOf" srcId="{18F0C404-03C0-8A40-9301-2B26F90FC2D2}" destId="{843D0B2D-0987-2840-A963-6F973D9ED96F}" srcOrd="0" destOrd="0" presId="urn:microsoft.com/office/officeart/2005/8/layout/hProcess11"/>
    <dgm:cxn modelId="{74C6B979-E61C-C843-9151-1B98B987E151}" type="presParOf" srcId="{18F0C404-03C0-8A40-9301-2B26F90FC2D2}" destId="{3692560C-BAE7-C04F-93A1-AD413913DCDD}" srcOrd="1" destOrd="0" presId="urn:microsoft.com/office/officeart/2005/8/layout/hProcess11"/>
    <dgm:cxn modelId="{F7305806-6C95-D34B-BBD3-648BE647DFF5}" type="presParOf" srcId="{18F0C404-03C0-8A40-9301-2B26F90FC2D2}" destId="{0B00EDD9-64D5-904D-9118-90F863DC8F80}" srcOrd="2" destOrd="0" presId="urn:microsoft.com/office/officeart/2005/8/layout/hProcess11"/>
    <dgm:cxn modelId="{0B039FAC-E1D5-0A4A-95CD-1DB10D448EA5}" type="presParOf" srcId="{C1AEB65A-EE7D-2747-ADA6-9C13121F0A34}" destId="{685F7AFE-979B-5648-851D-842F2C5335BA}" srcOrd="11" destOrd="0" presId="urn:microsoft.com/office/officeart/2005/8/layout/hProcess11"/>
    <dgm:cxn modelId="{165EF4E5-88BF-6748-AFFF-CEBF22C836F8}" type="presParOf" srcId="{C1AEB65A-EE7D-2747-ADA6-9C13121F0A34}" destId="{1B03539B-46E4-9F49-A926-15E4057F1237}" srcOrd="12" destOrd="0" presId="urn:microsoft.com/office/officeart/2005/8/layout/hProcess11"/>
    <dgm:cxn modelId="{6197B43A-C08E-F944-859B-78918FC4D23A}" type="presParOf" srcId="{1B03539B-46E4-9F49-A926-15E4057F1237}" destId="{62A072FB-F1BC-3743-BBBB-73D5D662312E}" srcOrd="0" destOrd="0" presId="urn:microsoft.com/office/officeart/2005/8/layout/hProcess11"/>
    <dgm:cxn modelId="{FFE36FAA-8D9D-D848-ABFA-305D4611923D}" type="presParOf" srcId="{1B03539B-46E4-9F49-A926-15E4057F1237}" destId="{8FCC0EC0-0DC0-1045-8461-F7FB01ECAB16}" srcOrd="1" destOrd="0" presId="urn:microsoft.com/office/officeart/2005/8/layout/hProcess11"/>
    <dgm:cxn modelId="{580D3D9B-5BE1-A848-919F-EF9E114F05B7}" type="presParOf" srcId="{1B03539B-46E4-9F49-A926-15E4057F1237}" destId="{FF99D63C-AC03-024B-9F62-F9B583F41676}" srcOrd="2" destOrd="0" presId="urn:microsoft.com/office/officeart/2005/8/layout/hProcess11"/>
    <dgm:cxn modelId="{1353F995-1D89-B54D-AA95-B5BD12009B46}" type="presParOf" srcId="{C1AEB65A-EE7D-2747-ADA6-9C13121F0A34}" destId="{AB79E4A9-326D-2746-9C95-C47299F5EB46}" srcOrd="13" destOrd="0" presId="urn:microsoft.com/office/officeart/2005/8/layout/hProcess11"/>
    <dgm:cxn modelId="{D8E6FA5C-3ADD-CD41-BD65-A5530AFA7A4B}" type="presParOf" srcId="{C1AEB65A-EE7D-2747-ADA6-9C13121F0A34}" destId="{73459A43-AA37-CA4A-AE35-A583DB91D7A6}" srcOrd="14" destOrd="0" presId="urn:microsoft.com/office/officeart/2005/8/layout/hProcess11"/>
    <dgm:cxn modelId="{6EA05932-0E25-F54B-921E-BCD940152EA7}" type="presParOf" srcId="{73459A43-AA37-CA4A-AE35-A583DB91D7A6}" destId="{13134579-2D7C-3D4C-AAA7-B73852434D0F}" srcOrd="0" destOrd="0" presId="urn:microsoft.com/office/officeart/2005/8/layout/hProcess11"/>
    <dgm:cxn modelId="{2AD3B491-0B1E-334C-9924-75370F8E04CC}" type="presParOf" srcId="{73459A43-AA37-CA4A-AE35-A583DB91D7A6}" destId="{8B14F0D6-FC53-2640-8E79-04358B10F8F7}" srcOrd="1" destOrd="0" presId="urn:microsoft.com/office/officeart/2005/8/layout/hProcess11"/>
    <dgm:cxn modelId="{C9556268-A38E-3B4F-864F-CC882E10EC56}" type="presParOf" srcId="{73459A43-AA37-CA4A-AE35-A583DB91D7A6}" destId="{A5CD7606-A37F-D744-BA34-0BA66B1B246D}" srcOrd="2" destOrd="0" presId="urn:microsoft.com/office/officeart/2005/8/layout/hProcess11"/>
    <dgm:cxn modelId="{9979A881-361B-BB4C-BAEF-C3985BFCD83D}" type="presParOf" srcId="{C1AEB65A-EE7D-2747-ADA6-9C13121F0A34}" destId="{A17DAFD1-DA96-F549-8601-2A81F0D5ACFD}" srcOrd="15" destOrd="0" presId="urn:microsoft.com/office/officeart/2005/8/layout/hProcess11"/>
    <dgm:cxn modelId="{F76FF8DC-1ED6-2940-A200-A06FB20241C4}" type="presParOf" srcId="{C1AEB65A-EE7D-2747-ADA6-9C13121F0A34}" destId="{D5682BC6-D28E-DD4C-9D49-6D40DDF64A83}" srcOrd="16" destOrd="0" presId="urn:microsoft.com/office/officeart/2005/8/layout/hProcess11"/>
    <dgm:cxn modelId="{43068DB9-E1DE-AD48-A713-E6DD108CE1AF}" type="presParOf" srcId="{D5682BC6-D28E-DD4C-9D49-6D40DDF64A83}" destId="{FE89C362-F333-7948-92DE-9E2436DCC702}" srcOrd="0" destOrd="0" presId="urn:microsoft.com/office/officeart/2005/8/layout/hProcess11"/>
    <dgm:cxn modelId="{157F9E9C-C29A-F349-898C-CED7A38BEBAA}" type="presParOf" srcId="{D5682BC6-D28E-DD4C-9D49-6D40DDF64A83}" destId="{583BD882-4AC4-9D48-9585-1832420F661D}" srcOrd="1" destOrd="0" presId="urn:microsoft.com/office/officeart/2005/8/layout/hProcess11"/>
    <dgm:cxn modelId="{ECC2233A-6B61-4C43-AD90-FEFAE8E91068}" type="presParOf" srcId="{D5682BC6-D28E-DD4C-9D49-6D40DDF64A83}" destId="{F65E926D-83FE-2B49-96FA-F843949BFA5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E6626-055E-4EC4-84BB-A2B1FD43F7EC}">
      <dsp:nvSpPr>
        <dsp:cNvPr id="0" name=""/>
        <dsp:cNvSpPr/>
      </dsp:nvSpPr>
      <dsp:spPr>
        <a:xfrm>
          <a:off x="468280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01D71-EAB8-4644-83BD-FEC3096FF8C2}">
      <dsp:nvSpPr>
        <dsp:cNvPr id="0" name=""/>
        <dsp:cNvSpPr/>
      </dsp:nvSpPr>
      <dsp:spPr>
        <a:xfrm>
          <a:off x="4701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Dennis Bowen – Frontend/Backend</a:t>
          </a:r>
        </a:p>
      </dsp:txBody>
      <dsp:txXfrm>
        <a:off x="4701" y="2215406"/>
        <a:ext cx="1685742" cy="674296"/>
      </dsp:txXfrm>
    </dsp:sp>
    <dsp:sp modelId="{7549B6EF-62CB-4644-A0A4-B78BBF4ED8D8}">
      <dsp:nvSpPr>
        <dsp:cNvPr id="0" name=""/>
        <dsp:cNvSpPr/>
      </dsp:nvSpPr>
      <dsp:spPr>
        <a:xfrm>
          <a:off x="2449027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EA9F1-84AA-40BC-A5F0-22E09F24C775}">
      <dsp:nvSpPr>
        <dsp:cNvPr id="0" name=""/>
        <dsp:cNvSpPr/>
      </dsp:nvSpPr>
      <dsp:spPr>
        <a:xfrm>
          <a:off x="1985448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Viktoriia Denys - Backend</a:t>
          </a:r>
        </a:p>
      </dsp:txBody>
      <dsp:txXfrm>
        <a:off x="1985448" y="2215406"/>
        <a:ext cx="1685742" cy="674296"/>
      </dsp:txXfrm>
    </dsp:sp>
    <dsp:sp modelId="{2976C9F9-E63B-44E1-B6AC-1742654844E9}">
      <dsp:nvSpPr>
        <dsp:cNvPr id="0" name=""/>
        <dsp:cNvSpPr/>
      </dsp:nvSpPr>
      <dsp:spPr>
        <a:xfrm>
          <a:off x="4429774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FF240-A0BF-44AD-9CF8-8D14B3D974BE}">
      <dsp:nvSpPr>
        <dsp:cNvPr id="0" name=""/>
        <dsp:cNvSpPr/>
      </dsp:nvSpPr>
      <dsp:spPr>
        <a:xfrm>
          <a:off x="3966195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James Rodgers- Backend</a:t>
          </a:r>
        </a:p>
      </dsp:txBody>
      <dsp:txXfrm>
        <a:off x="3966195" y="2215406"/>
        <a:ext cx="1685742" cy="674296"/>
      </dsp:txXfrm>
    </dsp:sp>
    <dsp:sp modelId="{03FBC3C6-1709-4BF6-86BF-5D77F5F797D7}">
      <dsp:nvSpPr>
        <dsp:cNvPr id="0" name=""/>
        <dsp:cNvSpPr/>
      </dsp:nvSpPr>
      <dsp:spPr>
        <a:xfrm>
          <a:off x="6410521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79D71-D9AE-481D-B3E0-306B5EA95A61}">
      <dsp:nvSpPr>
        <dsp:cNvPr id="0" name=""/>
        <dsp:cNvSpPr/>
      </dsp:nvSpPr>
      <dsp:spPr>
        <a:xfrm>
          <a:off x="5946942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Alan Snyder – Frontend/Backend</a:t>
          </a:r>
        </a:p>
      </dsp:txBody>
      <dsp:txXfrm>
        <a:off x="5946942" y="2215406"/>
        <a:ext cx="1685742" cy="674296"/>
      </dsp:txXfrm>
    </dsp:sp>
    <dsp:sp modelId="{7E64B832-25D6-42DC-B82A-1B1FE2C2B7FD}">
      <dsp:nvSpPr>
        <dsp:cNvPr id="0" name=""/>
        <dsp:cNvSpPr/>
      </dsp:nvSpPr>
      <dsp:spPr>
        <a:xfrm>
          <a:off x="8391268" y="1203778"/>
          <a:ext cx="758583" cy="7585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84872-22A7-46C3-B7B9-A2779230FF67}">
      <dsp:nvSpPr>
        <dsp:cNvPr id="0" name=""/>
        <dsp:cNvSpPr/>
      </dsp:nvSpPr>
      <dsp:spPr>
        <a:xfrm>
          <a:off x="7927689" y="2215406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Jackson Trainer – Frontend/Backend</a:t>
          </a:r>
        </a:p>
      </dsp:txBody>
      <dsp:txXfrm>
        <a:off x="7927689" y="2215406"/>
        <a:ext cx="1685742" cy="67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465D5-8877-7B4C-A0EB-6C1D1B7D0534}">
      <dsp:nvSpPr>
        <dsp:cNvPr id="0" name=""/>
        <dsp:cNvSpPr/>
      </dsp:nvSpPr>
      <dsp:spPr>
        <a:xfrm rot="5400000">
          <a:off x="5741621" y="-2079366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Scorecard updates with dynamically scoring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New start menu to select the number of players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New end game, discard and shuffle tile button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UI improvements and standardization</a:t>
          </a:r>
        </a:p>
      </dsp:txBody>
      <dsp:txXfrm rot="-5400000">
        <a:off x="3462528" y="277706"/>
        <a:ext cx="6077626" cy="1441459"/>
      </dsp:txXfrm>
    </dsp:sp>
    <dsp:sp modelId="{30E4794A-CD0C-7F44-B113-13F3E617DB1C}">
      <dsp:nvSpPr>
        <dsp:cNvPr id="0" name=""/>
        <dsp:cNvSpPr/>
      </dsp:nvSpPr>
      <dsp:spPr>
        <a:xfrm>
          <a:off x="0" y="49"/>
          <a:ext cx="3462527" cy="19967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Completed </a:t>
          </a:r>
        </a:p>
      </dsp:txBody>
      <dsp:txXfrm>
        <a:off x="97474" y="97523"/>
        <a:ext cx="3267579" cy="1801823"/>
      </dsp:txXfrm>
    </dsp:sp>
    <dsp:sp modelId="{4916B76E-216E-3747-887E-93B85F761C57}">
      <dsp:nvSpPr>
        <dsp:cNvPr id="0" name=""/>
        <dsp:cNvSpPr/>
      </dsp:nvSpPr>
      <dsp:spPr>
        <a:xfrm rot="5400000">
          <a:off x="5741621" y="17243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2000" kern="1200" dirty="0"/>
            <a:t> Removable tile before Submitting words</a:t>
          </a:r>
        </a:p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2000" kern="1200" dirty="0"/>
            <a:t> Return tiles to tray, discard tiles</a:t>
          </a:r>
        </a:p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 End game logic</a:t>
          </a:r>
        </a:p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 Confirmation window for closing game</a:t>
          </a:r>
        </a:p>
      </dsp:txBody>
      <dsp:txXfrm rot="-5400000">
        <a:off x="3462528" y="2374316"/>
        <a:ext cx="6077626" cy="1441459"/>
      </dsp:txXfrm>
    </dsp:sp>
    <dsp:sp modelId="{4540B220-01E3-4B4A-8430-498E77395312}">
      <dsp:nvSpPr>
        <dsp:cNvPr id="0" name=""/>
        <dsp:cNvSpPr/>
      </dsp:nvSpPr>
      <dsp:spPr>
        <a:xfrm>
          <a:off x="0" y="2096660"/>
          <a:ext cx="3462527" cy="1996771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In process</a:t>
          </a:r>
        </a:p>
      </dsp:txBody>
      <dsp:txXfrm>
        <a:off x="97474" y="2194134"/>
        <a:ext cx="3267579" cy="1801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F862-B4C2-F14E-B919-B2E363A2082B}">
      <dsp:nvSpPr>
        <dsp:cNvPr id="0" name=""/>
        <dsp:cNvSpPr/>
      </dsp:nvSpPr>
      <dsp:spPr>
        <a:xfrm rot="5400000">
          <a:off x="5741621" y="-2079366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Dynamically creating player objects based on user input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Working with multiple classes to interact correctly</a:t>
          </a:r>
        </a:p>
      </dsp:txBody>
      <dsp:txXfrm rot="-5400000">
        <a:off x="3462528" y="277706"/>
        <a:ext cx="6077626" cy="1441459"/>
      </dsp:txXfrm>
    </dsp:sp>
    <dsp:sp modelId="{ABCDACE0-3DE5-154A-998D-A2D9085D986B}">
      <dsp:nvSpPr>
        <dsp:cNvPr id="0" name=""/>
        <dsp:cNvSpPr/>
      </dsp:nvSpPr>
      <dsp:spPr>
        <a:xfrm>
          <a:off x="0" y="49"/>
          <a:ext cx="3462527" cy="19967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300" kern="1200"/>
            <a:t>Challenges</a:t>
          </a:r>
        </a:p>
      </dsp:txBody>
      <dsp:txXfrm>
        <a:off x="97474" y="97523"/>
        <a:ext cx="3267579" cy="1801823"/>
      </dsp:txXfrm>
    </dsp:sp>
    <dsp:sp modelId="{9F7568AB-6CC7-9F40-9047-97FADAA0521D}">
      <dsp:nvSpPr>
        <dsp:cNvPr id="0" name=""/>
        <dsp:cNvSpPr/>
      </dsp:nvSpPr>
      <dsp:spPr>
        <a:xfrm rot="5400000">
          <a:off x="5741621" y="17243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Creating title screens and buttons in PyGame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When to take a break when troubleshooting</a:t>
          </a:r>
        </a:p>
      </dsp:txBody>
      <dsp:txXfrm rot="-5400000">
        <a:off x="3462528" y="2374316"/>
        <a:ext cx="6077626" cy="1441459"/>
      </dsp:txXfrm>
    </dsp:sp>
    <dsp:sp modelId="{0B7E0578-8B37-2F41-B0F5-D9BB09F97712}">
      <dsp:nvSpPr>
        <dsp:cNvPr id="0" name=""/>
        <dsp:cNvSpPr/>
      </dsp:nvSpPr>
      <dsp:spPr>
        <a:xfrm>
          <a:off x="0" y="2096660"/>
          <a:ext cx="3462527" cy="1996771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300" kern="1200"/>
            <a:t>Lessons Learned</a:t>
          </a:r>
        </a:p>
      </dsp:txBody>
      <dsp:txXfrm>
        <a:off x="97474" y="2194134"/>
        <a:ext cx="3267579" cy="18018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1D6D3-D284-264F-BB1B-1E748FDB52D8}">
      <dsp:nvSpPr>
        <dsp:cNvPr id="0" name=""/>
        <dsp:cNvSpPr/>
      </dsp:nvSpPr>
      <dsp:spPr>
        <a:xfrm>
          <a:off x="0" y="1228044"/>
          <a:ext cx="9618133" cy="1637392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DFDF0-A5DF-AA4E-8C57-F5EE6E2090CA}">
      <dsp:nvSpPr>
        <dsp:cNvPr id="0" name=""/>
        <dsp:cNvSpPr/>
      </dsp:nvSpPr>
      <dsp:spPr>
        <a:xfrm>
          <a:off x="2430" y="0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Project Kickoff</a:t>
          </a:r>
          <a:endParaRPr lang="en-US" sz="800" kern="1200" dirty="0"/>
        </a:p>
      </dsp:txBody>
      <dsp:txXfrm>
        <a:off x="2430" y="0"/>
        <a:ext cx="920367" cy="1637392"/>
      </dsp:txXfrm>
    </dsp:sp>
    <dsp:sp modelId="{D374FF87-C30C-6649-B5FE-8A83C541290B}">
      <dsp:nvSpPr>
        <dsp:cNvPr id="0" name=""/>
        <dsp:cNvSpPr/>
      </dsp:nvSpPr>
      <dsp:spPr>
        <a:xfrm>
          <a:off x="257940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43412-CC10-9D4C-96E2-53D234276BBC}">
      <dsp:nvSpPr>
        <dsp:cNvPr id="0" name=""/>
        <dsp:cNvSpPr/>
      </dsp:nvSpPr>
      <dsp:spPr>
        <a:xfrm>
          <a:off x="968816" y="2456089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1- 7/6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Completed initial pseudocode</a:t>
          </a:r>
        </a:p>
      </dsp:txBody>
      <dsp:txXfrm>
        <a:off x="968816" y="2456089"/>
        <a:ext cx="920367" cy="1637392"/>
      </dsp:txXfrm>
    </dsp:sp>
    <dsp:sp modelId="{CA9E674B-1C24-C746-8492-DEEFD7D7960D}">
      <dsp:nvSpPr>
        <dsp:cNvPr id="0" name=""/>
        <dsp:cNvSpPr/>
      </dsp:nvSpPr>
      <dsp:spPr>
        <a:xfrm>
          <a:off x="1224326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DB88E-5CCE-4444-B1A5-E4CA406D51C0}">
      <dsp:nvSpPr>
        <dsp:cNvPr id="0" name=""/>
        <dsp:cNvSpPr/>
      </dsp:nvSpPr>
      <dsp:spPr>
        <a:xfrm>
          <a:off x="1935203" y="0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2 – 7/13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Created Player, Tile, Tile Bag, Controller objects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Game board designed with basic features</a:t>
          </a:r>
        </a:p>
      </dsp:txBody>
      <dsp:txXfrm>
        <a:off x="1935203" y="0"/>
        <a:ext cx="920367" cy="1637392"/>
      </dsp:txXfrm>
    </dsp:sp>
    <dsp:sp modelId="{B69A2986-EDD7-C046-83C0-FBBD81E06778}">
      <dsp:nvSpPr>
        <dsp:cNvPr id="0" name=""/>
        <dsp:cNvSpPr/>
      </dsp:nvSpPr>
      <dsp:spPr>
        <a:xfrm>
          <a:off x="2190713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9D149-C628-1F49-BD59-D73AF3E64A05}">
      <dsp:nvSpPr>
        <dsp:cNvPr id="0" name=""/>
        <dsp:cNvSpPr/>
      </dsp:nvSpPr>
      <dsp:spPr>
        <a:xfrm>
          <a:off x="2901589" y="2456089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3 – 7/20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Display tiles on the game board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Multiple functions related to tile placement and interaction</a:t>
          </a:r>
        </a:p>
      </dsp:txBody>
      <dsp:txXfrm>
        <a:off x="2901589" y="2456089"/>
        <a:ext cx="920367" cy="1637392"/>
      </dsp:txXfrm>
    </dsp:sp>
    <dsp:sp modelId="{B962E848-5425-0D4E-8926-5E34F9FAF4D5}">
      <dsp:nvSpPr>
        <dsp:cNvPr id="0" name=""/>
        <dsp:cNvSpPr/>
      </dsp:nvSpPr>
      <dsp:spPr>
        <a:xfrm>
          <a:off x="3157099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A3F49-3D48-4947-9EEB-BC8C831EF38D}">
      <dsp:nvSpPr>
        <dsp:cNvPr id="0" name=""/>
        <dsp:cNvSpPr/>
      </dsp:nvSpPr>
      <dsp:spPr>
        <a:xfrm>
          <a:off x="3867975" y="0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4 – 7/27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Basic scoring logic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Discard tiles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Improve on-screen buttons (submit, pass, discard)</a:t>
          </a:r>
        </a:p>
      </dsp:txBody>
      <dsp:txXfrm>
        <a:off x="3867975" y="0"/>
        <a:ext cx="920367" cy="1637392"/>
      </dsp:txXfrm>
    </dsp:sp>
    <dsp:sp modelId="{196216B5-F34B-E548-9FC8-2B872342DF81}">
      <dsp:nvSpPr>
        <dsp:cNvPr id="0" name=""/>
        <dsp:cNvSpPr/>
      </dsp:nvSpPr>
      <dsp:spPr>
        <a:xfrm>
          <a:off x="4123485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D0B2D-0987-2840-A963-6F973D9ED96F}">
      <dsp:nvSpPr>
        <dsp:cNvPr id="0" name=""/>
        <dsp:cNvSpPr/>
      </dsp:nvSpPr>
      <dsp:spPr>
        <a:xfrm>
          <a:off x="4834362" y="2456089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5 - 8/3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Finish discard tiles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Dynamic to the game board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Reorder tiles in the tray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Discard tiles, 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Remove tiles from the board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Number of player setup, 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End game button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Continue to improve GUI</a:t>
          </a:r>
        </a:p>
      </dsp:txBody>
      <dsp:txXfrm>
        <a:off x="4834362" y="2456089"/>
        <a:ext cx="920367" cy="1637392"/>
      </dsp:txXfrm>
    </dsp:sp>
    <dsp:sp modelId="{3692560C-BAE7-C04F-93A1-AD413913DCDD}">
      <dsp:nvSpPr>
        <dsp:cNvPr id="0" name=""/>
        <dsp:cNvSpPr/>
      </dsp:nvSpPr>
      <dsp:spPr>
        <a:xfrm>
          <a:off x="5089872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072FB-F1BC-3743-BBBB-73D5D662312E}">
      <dsp:nvSpPr>
        <dsp:cNvPr id="0" name=""/>
        <dsp:cNvSpPr/>
      </dsp:nvSpPr>
      <dsp:spPr>
        <a:xfrm>
          <a:off x="5800748" y="0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1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Week 6 - 8/10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Application testing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Bug fixes</a:t>
          </a:r>
        </a:p>
      </dsp:txBody>
      <dsp:txXfrm>
        <a:off x="5800748" y="0"/>
        <a:ext cx="920367" cy="1637392"/>
      </dsp:txXfrm>
    </dsp:sp>
    <dsp:sp modelId="{8FCC0EC0-0DC0-1045-8461-F7FB01ECAB16}">
      <dsp:nvSpPr>
        <dsp:cNvPr id="0" name=""/>
        <dsp:cNvSpPr/>
      </dsp:nvSpPr>
      <dsp:spPr>
        <a:xfrm>
          <a:off x="6056258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34579-2D7C-3D4C-AAA7-B73852434D0F}">
      <dsp:nvSpPr>
        <dsp:cNvPr id="0" name=""/>
        <dsp:cNvSpPr/>
      </dsp:nvSpPr>
      <dsp:spPr>
        <a:xfrm>
          <a:off x="6767134" y="2456089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Build Freeze – 8/18</a:t>
          </a:r>
        </a:p>
      </dsp:txBody>
      <dsp:txXfrm>
        <a:off x="6767134" y="2456089"/>
        <a:ext cx="920367" cy="1637392"/>
      </dsp:txXfrm>
    </dsp:sp>
    <dsp:sp modelId="{8B14F0D6-FC53-2640-8E79-04358B10F8F7}">
      <dsp:nvSpPr>
        <dsp:cNvPr id="0" name=""/>
        <dsp:cNvSpPr/>
      </dsp:nvSpPr>
      <dsp:spPr>
        <a:xfrm>
          <a:off x="7073543" y="1892965"/>
          <a:ext cx="307551" cy="307551"/>
        </a:xfrm>
        <a:prstGeom prst="star4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9C362-F333-7948-92DE-9E2436DCC702}">
      <dsp:nvSpPr>
        <dsp:cNvPr id="0" name=""/>
        <dsp:cNvSpPr/>
      </dsp:nvSpPr>
      <dsp:spPr>
        <a:xfrm>
          <a:off x="7733521" y="0"/>
          <a:ext cx="920367" cy="163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Presentation</a:t>
          </a:r>
        </a:p>
      </dsp:txBody>
      <dsp:txXfrm>
        <a:off x="7733521" y="0"/>
        <a:ext cx="920367" cy="1637392"/>
      </dsp:txXfrm>
    </dsp:sp>
    <dsp:sp modelId="{583BD882-4AC4-9D48-9585-1832420F661D}">
      <dsp:nvSpPr>
        <dsp:cNvPr id="0" name=""/>
        <dsp:cNvSpPr/>
      </dsp:nvSpPr>
      <dsp:spPr>
        <a:xfrm>
          <a:off x="7989031" y="1842066"/>
          <a:ext cx="409348" cy="4093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2E9B-1B1A-0447-AE91-559C5C836551}" type="datetimeFigureOut">
              <a:rPr lang="en-US" smtClean="0"/>
              <a:t>2022-08-10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73169-5C9F-9B44-B9E4-7EFA2D29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78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6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9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0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Denis – Challenges</a:t>
            </a:r>
          </a:p>
          <a:p>
            <a:r>
              <a:rPr lang="en-US" dirty="0"/>
              <a:t>Alan Lessons Learned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3169-5C9F-9B44-B9E4-7EFA2D2936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2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Viktoriia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3906-5EC9-4029-BF49-DDD886D78639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9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2022-08-10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2022-08-10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2022-08-10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2022-08-10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880B-50B7-6B6A-31C6-643B4474E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TechWise Team 4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1E9411-4F50-77A9-1B5D-1B4E09A59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Update Week 5 August 10, 2022</a:t>
            </a:r>
          </a:p>
        </p:txBody>
      </p:sp>
    </p:spTree>
    <p:extLst>
      <p:ext uri="{BB962C8B-B14F-4D97-AF65-F5344CB8AC3E}">
        <p14:creationId xmlns:p14="http://schemas.microsoft.com/office/powerpoint/2010/main" val="402529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B2BE3-2BC5-1A70-6229-9E43E158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Project Team Members</a:t>
            </a:r>
          </a:p>
        </p:txBody>
      </p:sp>
      <p:sp>
        <p:nvSpPr>
          <p:cNvPr id="56" name="Isosceles Triangle 5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Isosceles Triangle 5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863EF152-1B71-11C3-E200-A41BAC59FE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09364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66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7982E-A3DC-EB66-04FC-EFA06389D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Project Status</a:t>
            </a:r>
          </a:p>
        </p:txBody>
      </p:sp>
      <p:sp>
        <p:nvSpPr>
          <p:cNvPr id="34" name="Isosceles Triangle 2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3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E6C5D0-2EBF-0D02-6318-E9EB22F19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54493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455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3BF4B3-910E-8CDD-2432-22CDFFFC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21211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Git Commit 8/3 to 8/10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DB8A659-F534-D033-3944-79A919AEE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283" y="1309314"/>
            <a:ext cx="4763558" cy="45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1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F8F0-B6EC-3CA2-42FC-DCCC805D2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49" y="609600"/>
            <a:ext cx="8596668" cy="784552"/>
          </a:xfrm>
        </p:spPr>
        <p:txBody>
          <a:bodyPr/>
          <a:lstStyle/>
          <a:p>
            <a:r>
              <a:rPr lang="en-US" dirty="0"/>
              <a:t>In Process Screenshots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6A69-4CF9-A536-D601-CEA5A4FD1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3" y="1521313"/>
            <a:ext cx="4185623" cy="576262"/>
          </a:xfrm>
        </p:spPr>
        <p:txBody>
          <a:bodyPr/>
          <a:lstStyle/>
          <a:p>
            <a:r>
              <a:rPr lang="en-US" dirty="0"/>
              <a:t>Previous Version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8E796-BC28-F030-C146-6C32E6C26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44393" y="1516528"/>
            <a:ext cx="4185618" cy="576262"/>
          </a:xfrm>
        </p:spPr>
        <p:txBody>
          <a:bodyPr/>
          <a:lstStyle/>
          <a:p>
            <a:r>
              <a:rPr lang="en-US" dirty="0"/>
              <a:t>Current Version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0B7C81-0871-15F5-CD1A-B89639EDC8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44393" y="2097575"/>
            <a:ext cx="3182604" cy="3305175"/>
          </a:xfrm>
          <a:prstGeom prst="rect">
            <a:avLst/>
          </a:prstGeom>
        </p:spPr>
      </p:pic>
      <p:pic>
        <p:nvPicPr>
          <p:cNvPr id="7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1867BFAE-D0FA-7E18-324B-13900A0BC3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3932" y="2097179"/>
            <a:ext cx="3273846" cy="33051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D221F-9E0C-734F-1C44-9127BF30436E}"/>
              </a:ext>
            </a:extLst>
          </p:cNvPr>
          <p:cNvSpPr txBox="1"/>
          <p:nvPr/>
        </p:nvSpPr>
        <p:spPr>
          <a:xfrm>
            <a:off x="790048" y="5618983"/>
            <a:ext cx="4072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2 Player only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No End Game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Cannot Discard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Cannot Shuffle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Tile Board does not refill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EDE00-40EE-7BC7-5949-481721C4D4AD}"/>
              </a:ext>
            </a:extLst>
          </p:cNvPr>
          <p:cNvSpPr txBox="1"/>
          <p:nvPr/>
        </p:nvSpPr>
        <p:spPr>
          <a:xfrm>
            <a:off x="4862956" y="5614198"/>
            <a:ext cx="4365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Multi-Player to 4 player options with 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End Game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Discard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Shuffle Tiles on Tile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Tile Board refills at the beginning of each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8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304841-5D2F-7D71-036C-F955D878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Demo</a:t>
            </a:r>
            <a:b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New Multi-player Screen</a:t>
            </a:r>
            <a:br>
              <a:rPr lang="en-US" sz="1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New Scoring System</a:t>
            </a:r>
            <a:br>
              <a:rPr lang="en-US" sz="1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Discard a tile Button</a:t>
            </a:r>
            <a:br>
              <a:rPr lang="en-US" sz="1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Shuffle tiles Button</a:t>
            </a:r>
            <a:br>
              <a:rPr lang="en-US" sz="1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End Game Button</a:t>
            </a:r>
            <a:endParaRPr lang="en-US" sz="44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demo_aug_10.mov" descr="demo_aug_10.mov">
            <a:hlinkClick r:id="" action="ppaction://media"/>
            <a:extLst>
              <a:ext uri="{FF2B5EF4-FFF2-40B4-BE49-F238E27FC236}">
                <a16:creationId xmlns:a16="http://schemas.microsoft.com/office/drawing/2014/main" id="{1EED6A97-55EE-ED8C-1BAD-AFB96DD38C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2355" y="1261330"/>
            <a:ext cx="418360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1D172-67A2-2426-0464-8B145B64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Challenges and Lessons Learned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3CE2FD-0F85-6F0A-E11C-E5593F3CFD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3506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7236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3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2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Project Timeline</a:t>
            </a:r>
            <a:endParaRPr lang="en-US" dirty="0"/>
          </a:p>
        </p:txBody>
      </p:sp>
      <p:sp>
        <p:nvSpPr>
          <p:cNvPr id="103" name="Isosceles Triangle 4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Isosceles Triangle 4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Diagram 4" descr="Basic Timeline" title="SmartArt"/>
          <p:cNvGraphicFramePr/>
          <p:nvPr>
            <p:extLst>
              <p:ext uri="{D42A27DB-BD31-4B8C-83A1-F6EECF244321}">
                <p14:modId xmlns:p14="http://schemas.microsoft.com/office/powerpoint/2010/main" val="426519091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8448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B291-258F-B457-CACF-5FF0DC62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26971310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454</TotalTime>
  <Words>350</Words>
  <Application>Microsoft Office PowerPoint</Application>
  <PresentationFormat>Widescreen</PresentationFormat>
  <Paragraphs>83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TechWise Team 4 Project 1</vt:lpstr>
      <vt:lpstr>Project Team Members</vt:lpstr>
      <vt:lpstr>Project Status</vt:lpstr>
      <vt:lpstr>Git Commit 8/3 to 8/10</vt:lpstr>
      <vt:lpstr>In Process Screenshots</vt:lpstr>
      <vt:lpstr>Demo  New Multi-player Screen New Scoring System Discard a tile Button Shuffle tiles Button End Game Button</vt:lpstr>
      <vt:lpstr>Challenges and Lessons Learned</vt:lpstr>
      <vt:lpstr>Project Timeline</vt:lpstr>
      <vt:lpstr>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TechWise Team 4 Project 1</dc:title>
  <dc:creator>Trainer, Jackson T</dc:creator>
  <cp:lastModifiedBy>Alan Lawson Snyder</cp:lastModifiedBy>
  <cp:revision>8</cp:revision>
  <dcterms:created xsi:type="dcterms:W3CDTF">2022-07-07T01:23:58Z</dcterms:created>
  <dcterms:modified xsi:type="dcterms:W3CDTF">2022-08-11T03:20:23Z</dcterms:modified>
</cp:coreProperties>
</file>